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9" r:id="rId7"/>
    <p:sldId id="258" r:id="rId8"/>
    <p:sldId id="259" r:id="rId9"/>
    <p:sldId id="265" r:id="rId10"/>
    <p:sldId id="264" r:id="rId11"/>
    <p:sldId id="261" r:id="rId12"/>
    <p:sldId id="262" r:id="rId13"/>
    <p:sldId id="267" r:id="rId14"/>
    <p:sldId id="266"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94540-6056-4E11-AB93-314068042463}" v="14" dt="2023-06-22T19:19:20.836"/>
    <p1510:client id="{890F6F57-FF47-0E9E-E9B0-4B15198FB608}" v="2" dt="2023-06-22T18:36:34.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lly, Gabrielle" userId="c5dd22eb-342f-458d-a00d-d521329a5dd4" providerId="ADAL" clId="{2B694540-6056-4E11-AB93-314068042463}"/>
    <pc:docChg chg="undo custSel delSld modSld">
      <pc:chgData name="Reilly, Gabrielle" userId="c5dd22eb-342f-458d-a00d-d521329a5dd4" providerId="ADAL" clId="{2B694540-6056-4E11-AB93-314068042463}" dt="2023-06-22T19:19:20.835" v="523" actId="1076"/>
      <pc:docMkLst>
        <pc:docMk/>
      </pc:docMkLst>
      <pc:sldChg chg="modSp mod">
        <pc:chgData name="Reilly, Gabrielle" userId="c5dd22eb-342f-458d-a00d-d521329a5dd4" providerId="ADAL" clId="{2B694540-6056-4E11-AB93-314068042463}" dt="2023-06-22T19:12:21.914" v="313" actId="27636"/>
        <pc:sldMkLst>
          <pc:docMk/>
          <pc:sldMk cId="4203122022" sldId="256"/>
        </pc:sldMkLst>
        <pc:spChg chg="mod">
          <ac:chgData name="Reilly, Gabrielle" userId="c5dd22eb-342f-458d-a00d-d521329a5dd4" providerId="ADAL" clId="{2B694540-6056-4E11-AB93-314068042463}" dt="2023-06-22T19:12:21.914" v="313" actId="27636"/>
          <ac:spMkLst>
            <pc:docMk/>
            <pc:sldMk cId="4203122022" sldId="256"/>
            <ac:spMk id="3" creationId="{D85065A4-B4AE-4CBC-8BDD-17CB6845D414}"/>
          </ac:spMkLst>
        </pc:spChg>
      </pc:sldChg>
      <pc:sldChg chg="modSp mod">
        <pc:chgData name="Reilly, Gabrielle" userId="c5dd22eb-342f-458d-a00d-d521329a5dd4" providerId="ADAL" clId="{2B694540-6056-4E11-AB93-314068042463}" dt="2023-06-22T19:12:39.882" v="314" actId="6549"/>
        <pc:sldMkLst>
          <pc:docMk/>
          <pc:sldMk cId="2508114832" sldId="257"/>
        </pc:sldMkLst>
        <pc:spChg chg="mod">
          <ac:chgData name="Reilly, Gabrielle" userId="c5dd22eb-342f-458d-a00d-d521329a5dd4" providerId="ADAL" clId="{2B694540-6056-4E11-AB93-314068042463}" dt="2023-06-22T19:12:39.882" v="314" actId="6549"/>
          <ac:spMkLst>
            <pc:docMk/>
            <pc:sldMk cId="2508114832" sldId="257"/>
            <ac:spMk id="3" creationId="{03E100D8-04CE-44E1-9E8F-1976A4177725}"/>
          </ac:spMkLst>
        </pc:spChg>
      </pc:sldChg>
      <pc:sldChg chg="modSp mod">
        <pc:chgData name="Reilly, Gabrielle" userId="c5dd22eb-342f-458d-a00d-d521329a5dd4" providerId="ADAL" clId="{2B694540-6056-4E11-AB93-314068042463}" dt="2023-06-22T19:18:40.037" v="517" actId="207"/>
        <pc:sldMkLst>
          <pc:docMk/>
          <pc:sldMk cId="144613406" sldId="258"/>
        </pc:sldMkLst>
        <pc:spChg chg="mod">
          <ac:chgData name="Reilly, Gabrielle" userId="c5dd22eb-342f-458d-a00d-d521329a5dd4" providerId="ADAL" clId="{2B694540-6056-4E11-AB93-314068042463}" dt="2023-06-22T19:18:40.037" v="517" actId="207"/>
          <ac:spMkLst>
            <pc:docMk/>
            <pc:sldMk cId="144613406" sldId="258"/>
            <ac:spMk id="3" creationId="{03E100D8-04CE-44E1-9E8F-1976A4177725}"/>
          </ac:spMkLst>
        </pc:spChg>
      </pc:sldChg>
      <pc:sldChg chg="addSp delSp modSp mod">
        <pc:chgData name="Reilly, Gabrielle" userId="c5dd22eb-342f-458d-a00d-d521329a5dd4" providerId="ADAL" clId="{2B694540-6056-4E11-AB93-314068042463}" dt="2023-06-22T15:54:55.535" v="126" actId="20577"/>
        <pc:sldMkLst>
          <pc:docMk/>
          <pc:sldMk cId="1666969784" sldId="259"/>
        </pc:sldMkLst>
        <pc:spChg chg="mod">
          <ac:chgData name="Reilly, Gabrielle" userId="c5dd22eb-342f-458d-a00d-d521329a5dd4" providerId="ADAL" clId="{2B694540-6056-4E11-AB93-314068042463}" dt="2023-06-22T15:54:55.535" v="126" actId="20577"/>
          <ac:spMkLst>
            <pc:docMk/>
            <pc:sldMk cId="1666969784" sldId="259"/>
            <ac:spMk id="3" creationId="{E6B54FF7-84D8-4937-994D-E4E7608390E0}"/>
          </ac:spMkLst>
        </pc:spChg>
        <pc:spChg chg="mod">
          <ac:chgData name="Reilly, Gabrielle" userId="c5dd22eb-342f-458d-a00d-d521329a5dd4" providerId="ADAL" clId="{2B694540-6056-4E11-AB93-314068042463}" dt="2023-06-22T15:53:30.796" v="63" actId="113"/>
          <ac:spMkLst>
            <pc:docMk/>
            <pc:sldMk cId="1666969784" sldId="259"/>
            <ac:spMk id="8" creationId="{0C34A010-7BB4-4EE7-9A90-78CAD8FC4CC4}"/>
          </ac:spMkLst>
        </pc:spChg>
        <pc:picChg chg="del">
          <ac:chgData name="Reilly, Gabrielle" userId="c5dd22eb-342f-458d-a00d-d521329a5dd4" providerId="ADAL" clId="{2B694540-6056-4E11-AB93-314068042463}" dt="2023-06-22T15:54:16.721" v="64" actId="478"/>
          <ac:picMkLst>
            <pc:docMk/>
            <pc:sldMk cId="1666969784" sldId="259"/>
            <ac:picMk id="4" creationId="{6F645117-2350-408B-B224-97A2E88DF335}"/>
          </ac:picMkLst>
        </pc:picChg>
        <pc:picChg chg="add mod">
          <ac:chgData name="Reilly, Gabrielle" userId="c5dd22eb-342f-458d-a00d-d521329a5dd4" providerId="ADAL" clId="{2B694540-6056-4E11-AB93-314068042463}" dt="2023-06-22T15:54:27.507" v="69" actId="1076"/>
          <ac:picMkLst>
            <pc:docMk/>
            <pc:sldMk cId="1666969784" sldId="259"/>
            <ac:picMk id="5" creationId="{EEA13773-4233-4F60-ED84-5AC21ABED1F1}"/>
          </ac:picMkLst>
        </pc:picChg>
      </pc:sldChg>
      <pc:sldChg chg="addSp delSp modSp mod">
        <pc:chgData name="Reilly, Gabrielle" userId="c5dd22eb-342f-458d-a00d-d521329a5dd4" providerId="ADAL" clId="{2B694540-6056-4E11-AB93-314068042463}" dt="2023-06-22T16:08:03.760" v="159" actId="1076"/>
        <pc:sldMkLst>
          <pc:docMk/>
          <pc:sldMk cId="1043310511" sldId="261"/>
        </pc:sldMkLst>
        <pc:picChg chg="del">
          <ac:chgData name="Reilly, Gabrielle" userId="c5dd22eb-342f-458d-a00d-d521329a5dd4" providerId="ADAL" clId="{2B694540-6056-4E11-AB93-314068042463}" dt="2023-06-22T16:07:54.561" v="143" actId="478"/>
          <ac:picMkLst>
            <pc:docMk/>
            <pc:sldMk cId="1043310511" sldId="261"/>
            <ac:picMk id="4" creationId="{C6A10D17-3058-4B79-9DAA-54DEF020E678}"/>
          </ac:picMkLst>
        </pc:picChg>
        <pc:picChg chg="add mod">
          <ac:chgData name="Reilly, Gabrielle" userId="c5dd22eb-342f-458d-a00d-d521329a5dd4" providerId="ADAL" clId="{2B694540-6056-4E11-AB93-314068042463}" dt="2023-06-22T16:08:03.760" v="159" actId="1076"/>
          <ac:picMkLst>
            <pc:docMk/>
            <pc:sldMk cId="1043310511" sldId="261"/>
            <ac:picMk id="7" creationId="{1C27CF6B-39D9-0001-CC56-CF5E8D8674FE}"/>
          </ac:picMkLst>
        </pc:picChg>
      </pc:sldChg>
      <pc:sldChg chg="addSp delSp modSp mod">
        <pc:chgData name="Reilly, Gabrielle" userId="c5dd22eb-342f-458d-a00d-d521329a5dd4" providerId="ADAL" clId="{2B694540-6056-4E11-AB93-314068042463}" dt="2023-06-22T16:11:25.783" v="181" actId="1076"/>
        <pc:sldMkLst>
          <pc:docMk/>
          <pc:sldMk cId="4274287409" sldId="262"/>
        </pc:sldMkLst>
        <pc:picChg chg="del">
          <ac:chgData name="Reilly, Gabrielle" userId="c5dd22eb-342f-458d-a00d-d521329a5dd4" providerId="ADAL" clId="{2B694540-6056-4E11-AB93-314068042463}" dt="2023-06-22T16:11:17.083" v="160" actId="478"/>
          <ac:picMkLst>
            <pc:docMk/>
            <pc:sldMk cId="4274287409" sldId="262"/>
            <ac:picMk id="3" creationId="{235C80FB-C15A-4B94-A897-CE424FB2B716}"/>
          </ac:picMkLst>
        </pc:picChg>
        <pc:picChg chg="add mod">
          <ac:chgData name="Reilly, Gabrielle" userId="c5dd22eb-342f-458d-a00d-d521329a5dd4" providerId="ADAL" clId="{2B694540-6056-4E11-AB93-314068042463}" dt="2023-06-22T16:11:25.783" v="181" actId="1076"/>
          <ac:picMkLst>
            <pc:docMk/>
            <pc:sldMk cId="4274287409" sldId="262"/>
            <ac:picMk id="7" creationId="{354CC6C4-A330-C13D-5F65-DC6ACE256204}"/>
          </ac:picMkLst>
        </pc:picChg>
      </pc:sldChg>
      <pc:sldChg chg="addSp delSp modSp mod">
        <pc:chgData name="Reilly, Gabrielle" userId="c5dd22eb-342f-458d-a00d-d521329a5dd4" providerId="ADAL" clId="{2B694540-6056-4E11-AB93-314068042463}" dt="2023-06-22T16:06:44.344" v="142" actId="1076"/>
        <pc:sldMkLst>
          <pc:docMk/>
          <pc:sldMk cId="855362895" sldId="264"/>
        </pc:sldMkLst>
        <pc:picChg chg="del">
          <ac:chgData name="Reilly, Gabrielle" userId="c5dd22eb-342f-458d-a00d-d521329a5dd4" providerId="ADAL" clId="{2B694540-6056-4E11-AB93-314068042463}" dt="2023-06-22T16:03:50.005" v="132" actId="478"/>
          <ac:picMkLst>
            <pc:docMk/>
            <pc:sldMk cId="855362895" sldId="264"/>
            <ac:picMk id="3" creationId="{732A47CB-5730-405B-ABB6-EA3723ECC533}"/>
          </ac:picMkLst>
        </pc:picChg>
        <pc:picChg chg="add del mod">
          <ac:chgData name="Reilly, Gabrielle" userId="c5dd22eb-342f-458d-a00d-d521329a5dd4" providerId="ADAL" clId="{2B694540-6056-4E11-AB93-314068042463}" dt="2023-06-22T16:06:31.028" v="136" actId="478"/>
          <ac:picMkLst>
            <pc:docMk/>
            <pc:sldMk cId="855362895" sldId="264"/>
            <ac:picMk id="7" creationId="{7CD32B77-6426-745A-918B-B7357C23F151}"/>
          </ac:picMkLst>
        </pc:picChg>
        <pc:picChg chg="add mod">
          <ac:chgData name="Reilly, Gabrielle" userId="c5dd22eb-342f-458d-a00d-d521329a5dd4" providerId="ADAL" clId="{2B694540-6056-4E11-AB93-314068042463}" dt="2023-06-22T16:06:44.344" v="142" actId="1076"/>
          <ac:picMkLst>
            <pc:docMk/>
            <pc:sldMk cId="855362895" sldId="264"/>
            <ac:picMk id="9" creationId="{A587069A-F209-AEF5-334C-1FEA19C2B9D6}"/>
          </ac:picMkLst>
        </pc:picChg>
      </pc:sldChg>
      <pc:sldChg chg="addSp delSp modSp mod">
        <pc:chgData name="Reilly, Gabrielle" userId="c5dd22eb-342f-458d-a00d-d521329a5dd4" providerId="ADAL" clId="{2B694540-6056-4E11-AB93-314068042463}" dt="2023-06-22T16:00:38.985" v="131" actId="14100"/>
        <pc:sldMkLst>
          <pc:docMk/>
          <pc:sldMk cId="3345553175" sldId="265"/>
        </pc:sldMkLst>
        <pc:picChg chg="del">
          <ac:chgData name="Reilly, Gabrielle" userId="c5dd22eb-342f-458d-a00d-d521329a5dd4" providerId="ADAL" clId="{2B694540-6056-4E11-AB93-314068042463}" dt="2023-06-22T16:00:30.232" v="127" actId="478"/>
          <ac:picMkLst>
            <pc:docMk/>
            <pc:sldMk cId="3345553175" sldId="265"/>
            <ac:picMk id="5" creationId="{D259A6E4-8987-477B-805D-F68D45D009C8}"/>
          </ac:picMkLst>
        </pc:picChg>
        <pc:picChg chg="add mod">
          <ac:chgData name="Reilly, Gabrielle" userId="c5dd22eb-342f-458d-a00d-d521329a5dd4" providerId="ADAL" clId="{2B694540-6056-4E11-AB93-314068042463}" dt="2023-06-22T16:00:38.985" v="131" actId="14100"/>
          <ac:picMkLst>
            <pc:docMk/>
            <pc:sldMk cId="3345553175" sldId="265"/>
            <ac:picMk id="8" creationId="{35054276-5947-C2F0-9D04-897FBFBA8626}"/>
          </ac:picMkLst>
        </pc:picChg>
      </pc:sldChg>
      <pc:sldChg chg="addSp delSp modSp mod">
        <pc:chgData name="Reilly, Gabrielle" userId="c5dd22eb-342f-458d-a00d-d521329a5dd4" providerId="ADAL" clId="{2B694540-6056-4E11-AB93-314068042463}" dt="2023-06-22T19:19:20.835" v="523" actId="1076"/>
        <pc:sldMkLst>
          <pc:docMk/>
          <pc:sldMk cId="1852221940" sldId="266"/>
        </pc:sldMkLst>
        <pc:picChg chg="del">
          <ac:chgData name="Reilly, Gabrielle" userId="c5dd22eb-342f-458d-a00d-d521329a5dd4" providerId="ADAL" clId="{2B694540-6056-4E11-AB93-314068042463}" dt="2023-06-22T19:19:09.481" v="518" actId="478"/>
          <ac:picMkLst>
            <pc:docMk/>
            <pc:sldMk cId="1852221940" sldId="266"/>
            <ac:picMk id="8" creationId="{91174867-D5F6-4D3B-A36D-AC675C32D7E7}"/>
          </ac:picMkLst>
        </pc:picChg>
        <pc:picChg chg="add mod">
          <ac:chgData name="Reilly, Gabrielle" userId="c5dd22eb-342f-458d-a00d-d521329a5dd4" providerId="ADAL" clId="{2B694540-6056-4E11-AB93-314068042463}" dt="2023-06-22T19:19:20.835" v="523" actId="1076"/>
          <ac:picMkLst>
            <pc:docMk/>
            <pc:sldMk cId="1852221940" sldId="266"/>
            <ac:picMk id="1026" creationId="{B9E46A05-C25E-3E8C-6518-270D7D3A1C69}"/>
          </ac:picMkLst>
        </pc:picChg>
      </pc:sldChg>
      <pc:sldChg chg="addSp delSp modSp mod">
        <pc:chgData name="Reilly, Gabrielle" userId="c5dd22eb-342f-458d-a00d-d521329a5dd4" providerId="ADAL" clId="{2B694540-6056-4E11-AB93-314068042463}" dt="2023-06-22T16:12:37.611" v="224" actId="14100"/>
        <pc:sldMkLst>
          <pc:docMk/>
          <pc:sldMk cId="445914062" sldId="267"/>
        </pc:sldMkLst>
        <pc:picChg chg="del">
          <ac:chgData name="Reilly, Gabrielle" userId="c5dd22eb-342f-458d-a00d-d521329a5dd4" providerId="ADAL" clId="{2B694540-6056-4E11-AB93-314068042463}" dt="2023-06-22T16:12:23.061" v="182" actId="478"/>
          <ac:picMkLst>
            <pc:docMk/>
            <pc:sldMk cId="445914062" sldId="267"/>
            <ac:picMk id="6" creationId="{55BE9F30-56B5-4580-958B-BC8467DE974F}"/>
          </ac:picMkLst>
        </pc:picChg>
        <pc:picChg chg="add mod">
          <ac:chgData name="Reilly, Gabrielle" userId="c5dd22eb-342f-458d-a00d-d521329a5dd4" providerId="ADAL" clId="{2B694540-6056-4E11-AB93-314068042463}" dt="2023-06-22T16:12:37.611" v="224" actId="14100"/>
          <ac:picMkLst>
            <pc:docMk/>
            <pc:sldMk cId="445914062" sldId="267"/>
            <ac:picMk id="7" creationId="{031F8564-BE46-69FB-E59A-ACF003006F9B}"/>
          </ac:picMkLst>
        </pc:picChg>
      </pc:sldChg>
      <pc:sldChg chg="addSp delSp modSp del mod">
        <pc:chgData name="Reilly, Gabrielle" userId="c5dd22eb-342f-458d-a00d-d521329a5dd4" providerId="ADAL" clId="{2B694540-6056-4E11-AB93-314068042463}" dt="2023-06-22T16:37:27.649" v="298" actId="2696"/>
        <pc:sldMkLst>
          <pc:docMk/>
          <pc:sldMk cId="4124450896" sldId="270"/>
        </pc:sldMkLst>
        <pc:spChg chg="mod">
          <ac:chgData name="Reilly, Gabrielle" userId="c5dd22eb-342f-458d-a00d-d521329a5dd4" providerId="ADAL" clId="{2B694540-6056-4E11-AB93-314068042463}" dt="2023-06-22T16:33:21.669" v="294" actId="1035"/>
          <ac:spMkLst>
            <pc:docMk/>
            <pc:sldMk cId="4124450896" sldId="270"/>
            <ac:spMk id="4" creationId="{CA424AD8-9736-4CDF-A0DF-D7554F8A0D57}"/>
          </ac:spMkLst>
        </pc:spChg>
        <pc:picChg chg="del">
          <ac:chgData name="Reilly, Gabrielle" userId="c5dd22eb-342f-458d-a00d-d521329a5dd4" providerId="ADAL" clId="{2B694540-6056-4E11-AB93-314068042463}" dt="2023-06-22T16:29:57.312" v="238" actId="478"/>
          <ac:picMkLst>
            <pc:docMk/>
            <pc:sldMk cId="4124450896" sldId="270"/>
            <ac:picMk id="3" creationId="{68E5BC09-8058-4739-B627-041C2A2925C2}"/>
          </ac:picMkLst>
        </pc:picChg>
        <pc:picChg chg="add del mod">
          <ac:chgData name="Reilly, Gabrielle" userId="c5dd22eb-342f-458d-a00d-d521329a5dd4" providerId="ADAL" clId="{2B694540-6056-4E11-AB93-314068042463}" dt="2023-06-22T16:32:44.134" v="273" actId="478"/>
          <ac:picMkLst>
            <pc:docMk/>
            <pc:sldMk cId="4124450896" sldId="270"/>
            <ac:picMk id="6" creationId="{19DEAE70-B9AE-3DA6-4A10-6D4921EF6940}"/>
          </ac:picMkLst>
        </pc:picChg>
        <pc:picChg chg="add mod">
          <ac:chgData name="Reilly, Gabrielle" userId="c5dd22eb-342f-458d-a00d-d521329a5dd4" providerId="ADAL" clId="{2B694540-6056-4E11-AB93-314068042463}" dt="2023-06-22T16:33:30.280" v="297" actId="1440"/>
          <ac:picMkLst>
            <pc:docMk/>
            <pc:sldMk cId="4124450896" sldId="270"/>
            <ac:picMk id="9" creationId="{D918C268-C495-A7EF-132D-512EF75690E9}"/>
          </ac:picMkLst>
        </pc:picChg>
      </pc:sldChg>
    </pc:docChg>
  </pc:docChgLst>
  <pc:docChgLst>
    <pc:chgData name="Guest User" userId="S::urn:spo:anon#44adb8fb111c4a3156d84e598eea938ab0142e10a8ea7a24dcda0d8edc7f6597::" providerId="AD" clId="Web-{890F6F57-FF47-0E9E-E9B0-4B15198FB608}"/>
    <pc:docChg chg="modSld">
      <pc:chgData name="Guest User" userId="S::urn:spo:anon#44adb8fb111c4a3156d84e598eea938ab0142e10a8ea7a24dcda0d8edc7f6597::" providerId="AD" clId="Web-{890F6F57-FF47-0E9E-E9B0-4B15198FB608}" dt="2023-06-22T18:36:31.087" v="0" actId="20577"/>
      <pc:docMkLst>
        <pc:docMk/>
      </pc:docMkLst>
      <pc:sldChg chg="modSp">
        <pc:chgData name="Guest User" userId="S::urn:spo:anon#44adb8fb111c4a3156d84e598eea938ab0142e10a8ea7a24dcda0d8edc7f6597::" providerId="AD" clId="Web-{890F6F57-FF47-0E9E-E9B0-4B15198FB608}" dt="2023-06-22T18:36:31.087" v="0" actId="20577"/>
        <pc:sldMkLst>
          <pc:docMk/>
          <pc:sldMk cId="144613406" sldId="258"/>
        </pc:sldMkLst>
        <pc:spChg chg="mod">
          <ac:chgData name="Guest User" userId="S::urn:spo:anon#44adb8fb111c4a3156d84e598eea938ab0142e10a8ea7a24dcda0d8edc7f6597::" providerId="AD" clId="Web-{890F6F57-FF47-0E9E-E9B0-4B15198FB608}" dt="2023-06-22T18:36:31.087" v="0" actId="20577"/>
          <ac:spMkLst>
            <pc:docMk/>
            <pc:sldMk cId="144613406" sldId="258"/>
            <ac:spMk id="3" creationId="{03E100D8-04CE-44E1-9E8F-1976A417772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0DDED9-36C1-43E6-96FE-11FF3788F31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264573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DDED9-36C1-43E6-96FE-11FF3788F31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365251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DDED9-36C1-43E6-96FE-11FF3788F31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388863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DDED9-36C1-43E6-96FE-11FF3788F31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109972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DDED9-36C1-43E6-96FE-11FF3788F31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197320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0DDED9-36C1-43E6-96FE-11FF3788F315}"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104946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0DDED9-36C1-43E6-96FE-11FF3788F315}"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247109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DDED9-36C1-43E6-96FE-11FF3788F315}"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251959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DDED9-36C1-43E6-96FE-11FF3788F315}"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207762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0DDED9-36C1-43E6-96FE-11FF3788F315}"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382384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0DDED9-36C1-43E6-96FE-11FF3788F315}"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15111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DDED9-36C1-43E6-96FE-11FF3788F315}" type="datetimeFigureOut">
              <a:rPr lang="en-US" smtClean="0"/>
              <a:t>6/22/2023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7BA6A-79A7-4B44-AA92-2CAA95293309}" type="slidenum">
              <a:rPr lang="en-US" smtClean="0"/>
              <a:t>‹#›</a:t>
            </a:fld>
            <a:endParaRPr lang="en-US"/>
          </a:p>
        </p:txBody>
      </p:sp>
    </p:spTree>
    <p:extLst>
      <p:ext uri="{BB962C8B-B14F-4D97-AF65-F5344CB8AC3E}">
        <p14:creationId xmlns:p14="http://schemas.microsoft.com/office/powerpoint/2010/main" val="10872011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ta.org/for-educators/meet-cta/studentcta" TargetMode="External"/><Relationship Id="rId2" Type="http://schemas.openxmlformats.org/officeDocument/2006/relationships/hyperlink" Target="https://join.cta.org/"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cta.org/for-educators/meet-cta/retir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5065A4-B4AE-4CBC-8BDD-17CB6845D414}"/>
              </a:ext>
            </a:extLst>
          </p:cNvPr>
          <p:cNvSpPr>
            <a:spLocks noGrp="1"/>
          </p:cNvSpPr>
          <p:nvPr>
            <p:ph type="subTitle" idx="1"/>
          </p:nvPr>
        </p:nvSpPr>
        <p:spPr/>
        <p:txBody>
          <a:bodyPr>
            <a:normAutofit/>
          </a:bodyPr>
          <a:lstStyle/>
          <a:p>
            <a:r>
              <a:rPr lang="en-US" sz="6000" b="1" dirty="0">
                <a:solidFill>
                  <a:srgbClr val="0070C0"/>
                </a:solidFill>
              </a:rPr>
              <a:t>ONLINE ENROLLMENT</a:t>
            </a:r>
          </a:p>
        </p:txBody>
      </p:sp>
      <p:sp>
        <p:nvSpPr>
          <p:cNvPr id="7" name="Rectangle 6">
            <a:extLst>
              <a:ext uri="{FF2B5EF4-FFF2-40B4-BE49-F238E27FC236}">
                <a16:creationId xmlns:a16="http://schemas.microsoft.com/office/drawing/2014/main" id="{FE9B71D2-C60B-43B2-B2B0-44F398177083}"/>
              </a:ext>
            </a:extLst>
          </p:cNvPr>
          <p:cNvSpPr/>
          <p:nvPr/>
        </p:nvSpPr>
        <p:spPr>
          <a:xfrm>
            <a:off x="0" y="1510506"/>
            <a:ext cx="12192000" cy="19034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5916B150-2634-44C7-8C3B-F92A0BB92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510" y="1548606"/>
            <a:ext cx="2818979" cy="1828800"/>
          </a:xfrm>
          <a:prstGeom prst="rect">
            <a:avLst/>
          </a:prstGeom>
        </p:spPr>
      </p:pic>
    </p:spTree>
    <p:extLst>
      <p:ext uri="{BB962C8B-B14F-4D97-AF65-F5344CB8AC3E}">
        <p14:creationId xmlns:p14="http://schemas.microsoft.com/office/powerpoint/2010/main" val="420312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812E-8CDD-46D5-953F-65B61645B5E1}"/>
              </a:ext>
            </a:extLst>
          </p:cNvPr>
          <p:cNvSpPr>
            <a:spLocks noGrp="1"/>
          </p:cNvSpPr>
          <p:nvPr>
            <p:ph type="title"/>
          </p:nvPr>
        </p:nvSpPr>
        <p:spPr>
          <a:xfrm>
            <a:off x="562990" y="660401"/>
            <a:ext cx="4848225" cy="4711700"/>
          </a:xfrm>
        </p:spPr>
        <p:txBody>
          <a:bodyPr>
            <a:normAutofit fontScale="90000"/>
          </a:bodyPr>
          <a:lstStyle/>
          <a:p>
            <a:pPr algn="ctr"/>
            <a:r>
              <a:rPr lang="en-US" sz="6000" b="1" dirty="0">
                <a:solidFill>
                  <a:srgbClr val="0070C0"/>
                </a:solidFill>
                <a:latin typeface="+mn-lt"/>
              </a:rPr>
              <a:t>ONLINE</a:t>
            </a:r>
            <a:br>
              <a:rPr lang="en-US" sz="6000" b="1" dirty="0">
                <a:solidFill>
                  <a:srgbClr val="0070C0"/>
                </a:solidFill>
                <a:latin typeface="+mn-lt"/>
              </a:rPr>
            </a:br>
            <a:r>
              <a:rPr lang="en-US" sz="6000" b="1" dirty="0">
                <a:solidFill>
                  <a:srgbClr val="0070C0"/>
                </a:solidFill>
                <a:latin typeface="+mn-lt"/>
              </a:rPr>
              <a:t>ENROLLMENT</a:t>
            </a:r>
            <a:br>
              <a:rPr lang="en-US" sz="6000" b="1" dirty="0">
                <a:solidFill>
                  <a:srgbClr val="0070C0"/>
                </a:solidFill>
                <a:latin typeface="+mn-lt"/>
              </a:rPr>
            </a:br>
            <a:r>
              <a:rPr lang="en-US" sz="5300" b="1" dirty="0">
                <a:solidFill>
                  <a:schemeClr val="tx1">
                    <a:lumMod val="85000"/>
                  </a:schemeClr>
                </a:solidFill>
              </a:rPr>
              <a:t>CONFIRMATION</a:t>
            </a:r>
            <a:br>
              <a:rPr lang="en-US" sz="5400" b="1" dirty="0">
                <a:solidFill>
                  <a:srgbClr val="0070C0"/>
                </a:solidFill>
                <a:latin typeface="+mn-lt"/>
              </a:rPr>
            </a:br>
            <a:br>
              <a:rPr lang="en-US" sz="5400" b="1" dirty="0">
                <a:solidFill>
                  <a:srgbClr val="0070C0"/>
                </a:solidFill>
                <a:latin typeface="+mn-lt"/>
              </a:rPr>
            </a:br>
            <a:r>
              <a:rPr lang="en-US" sz="4000" b="1" dirty="0">
                <a:solidFill>
                  <a:schemeClr val="tx1">
                    <a:lumMod val="85000"/>
                  </a:schemeClr>
                </a:solidFill>
              </a:rPr>
              <a:t>Member will receive an on-screen confirmation</a:t>
            </a:r>
            <a:endParaRPr lang="en-US" sz="5400" b="1" dirty="0">
              <a:solidFill>
                <a:schemeClr val="tx1">
                  <a:lumMod val="85000"/>
                </a:schemeClr>
              </a:solidFill>
              <a:latin typeface="+mn-lt"/>
            </a:endParaRPr>
          </a:p>
        </p:txBody>
      </p:sp>
      <p:sp>
        <p:nvSpPr>
          <p:cNvPr id="4" name="Rectangle 3">
            <a:extLst>
              <a:ext uri="{FF2B5EF4-FFF2-40B4-BE49-F238E27FC236}">
                <a16:creationId xmlns:a16="http://schemas.microsoft.com/office/drawing/2014/main" id="{1DB2B555-6E6E-4753-ADBE-71512B58CA73}"/>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4C128220-4609-4F50-AA54-6F8D663A6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pic>
        <p:nvPicPr>
          <p:cNvPr id="7" name="Picture 6">
            <a:extLst>
              <a:ext uri="{FF2B5EF4-FFF2-40B4-BE49-F238E27FC236}">
                <a16:creationId xmlns:a16="http://schemas.microsoft.com/office/drawing/2014/main" id="{031F8564-BE46-69FB-E59A-ACF003006F9B}"/>
              </a:ext>
            </a:extLst>
          </p:cNvPr>
          <p:cNvPicPr>
            <a:picLocks noChangeAspect="1"/>
          </p:cNvPicPr>
          <p:nvPr/>
        </p:nvPicPr>
        <p:blipFill>
          <a:blip r:embed="rId3"/>
          <a:stretch>
            <a:fillRect/>
          </a:stretch>
        </p:blipFill>
        <p:spPr>
          <a:xfrm>
            <a:off x="6096000" y="1590598"/>
            <a:ext cx="5486400" cy="2563095"/>
          </a:xfrm>
          <a:prstGeom prst="rect">
            <a:avLst/>
          </a:prstGeom>
        </p:spPr>
      </p:pic>
    </p:spTree>
    <p:extLst>
      <p:ext uri="{BB962C8B-B14F-4D97-AF65-F5344CB8AC3E}">
        <p14:creationId xmlns:p14="http://schemas.microsoft.com/office/powerpoint/2010/main" val="44591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E50E-B114-4ED8-83DB-A2AC35037B27}"/>
              </a:ext>
            </a:extLst>
          </p:cNvPr>
          <p:cNvSpPr>
            <a:spLocks noGrp="1"/>
          </p:cNvSpPr>
          <p:nvPr>
            <p:ph type="title"/>
          </p:nvPr>
        </p:nvSpPr>
        <p:spPr>
          <a:xfrm>
            <a:off x="0" y="12494"/>
            <a:ext cx="10515600" cy="1325563"/>
          </a:xfrm>
        </p:spPr>
        <p:txBody>
          <a:bodyPr>
            <a:normAutofit/>
          </a:bodyPr>
          <a:lstStyle/>
          <a:p>
            <a:r>
              <a:rPr lang="en-US" sz="5400" b="1" dirty="0">
                <a:solidFill>
                  <a:srgbClr val="0070C0"/>
                </a:solidFill>
                <a:latin typeface="+mn-lt"/>
              </a:rPr>
              <a:t>ONCE ENROLLMENT IS COMPLETE</a:t>
            </a:r>
          </a:p>
        </p:txBody>
      </p:sp>
      <p:sp>
        <p:nvSpPr>
          <p:cNvPr id="3" name="Content Placeholder 2">
            <a:extLst>
              <a:ext uri="{FF2B5EF4-FFF2-40B4-BE49-F238E27FC236}">
                <a16:creationId xmlns:a16="http://schemas.microsoft.com/office/drawing/2014/main" id="{03E100D8-04CE-44E1-9E8F-1976A4177725}"/>
              </a:ext>
            </a:extLst>
          </p:cNvPr>
          <p:cNvSpPr>
            <a:spLocks noGrp="1"/>
          </p:cNvSpPr>
          <p:nvPr>
            <p:ph idx="1"/>
          </p:nvPr>
        </p:nvSpPr>
        <p:spPr>
          <a:xfrm>
            <a:off x="9525" y="895351"/>
            <a:ext cx="8248650" cy="5019674"/>
          </a:xfrm>
        </p:spPr>
        <p:txBody>
          <a:bodyPr>
            <a:normAutofit/>
          </a:bodyPr>
          <a:lstStyle/>
          <a:p>
            <a:pPr marL="457200" lvl="1" indent="0">
              <a:buNone/>
            </a:pPr>
            <a:endParaRPr lang="en-US" sz="3200" b="1" dirty="0">
              <a:solidFill>
                <a:schemeClr val="tx1">
                  <a:lumMod val="85000"/>
                </a:schemeClr>
              </a:solidFill>
            </a:endParaRPr>
          </a:p>
          <a:p>
            <a:pPr marL="457200" lvl="1" indent="0">
              <a:buNone/>
            </a:pPr>
            <a:r>
              <a:rPr lang="en-US" sz="3400" b="1" dirty="0">
                <a:solidFill>
                  <a:schemeClr val="tx1">
                    <a:lumMod val="85000"/>
                  </a:schemeClr>
                </a:solidFill>
              </a:rPr>
              <a:t>Member will receive a “Welcome to CTA” email within 24 hours, which includes:</a:t>
            </a:r>
          </a:p>
          <a:p>
            <a:pPr lvl="2"/>
            <a:endParaRPr lang="en-US" dirty="0">
              <a:solidFill>
                <a:schemeClr val="tx1">
                  <a:lumMod val="85000"/>
                </a:schemeClr>
              </a:solidFill>
            </a:endParaRPr>
          </a:p>
          <a:p>
            <a:pPr lvl="2"/>
            <a:r>
              <a:rPr lang="en-US" sz="2800" dirty="0">
                <a:solidFill>
                  <a:schemeClr val="tx1">
                    <a:lumMod val="85000"/>
                  </a:schemeClr>
                </a:solidFill>
              </a:rPr>
              <a:t>Welcome message</a:t>
            </a:r>
          </a:p>
          <a:p>
            <a:pPr lvl="2"/>
            <a:r>
              <a:rPr lang="en-US" sz="2800" dirty="0">
                <a:solidFill>
                  <a:schemeClr val="tx1">
                    <a:lumMod val="85000"/>
                  </a:schemeClr>
                </a:solidFill>
              </a:rPr>
              <a:t>CTA Terms &amp; Conditions</a:t>
            </a:r>
          </a:p>
          <a:p>
            <a:pPr lvl="2"/>
            <a:r>
              <a:rPr lang="en-US" sz="2800" dirty="0">
                <a:solidFill>
                  <a:schemeClr val="tx1">
                    <a:lumMod val="85000"/>
                  </a:schemeClr>
                </a:solidFill>
              </a:rPr>
              <a:t>CTA Member Benefits Information</a:t>
            </a:r>
          </a:p>
          <a:p>
            <a:pPr lvl="2"/>
            <a:r>
              <a:rPr lang="en-US" sz="2800" dirty="0">
                <a:solidFill>
                  <a:schemeClr val="tx1">
                    <a:lumMod val="85000"/>
                  </a:schemeClr>
                </a:solidFill>
              </a:rPr>
              <a:t>Link to digital membership enrollment form</a:t>
            </a:r>
          </a:p>
          <a:p>
            <a:pPr lvl="2"/>
            <a:r>
              <a:rPr lang="en-US" sz="2800" dirty="0">
                <a:solidFill>
                  <a:schemeClr val="tx1">
                    <a:lumMod val="85000"/>
                  </a:schemeClr>
                </a:solidFill>
              </a:rPr>
              <a:t>Temporary CTA membership card</a:t>
            </a:r>
          </a:p>
          <a:p>
            <a:pPr lvl="2"/>
            <a:endParaRPr lang="en-US" dirty="0">
              <a:solidFill>
                <a:schemeClr val="tx1">
                  <a:lumMod val="85000"/>
                </a:schemeClr>
              </a:solidFill>
            </a:endParaRPr>
          </a:p>
          <a:p>
            <a:pPr lvl="2"/>
            <a:endParaRPr lang="en-US" dirty="0">
              <a:solidFill>
                <a:schemeClr val="tx1">
                  <a:lumMod val="85000"/>
                </a:schemeClr>
              </a:solidFill>
            </a:endParaRPr>
          </a:p>
          <a:p>
            <a:pPr lvl="2"/>
            <a:endParaRPr lang="en-US" dirty="0">
              <a:solidFill>
                <a:schemeClr val="tx1">
                  <a:lumMod val="85000"/>
                </a:schemeClr>
              </a:solidFill>
            </a:endParaRPr>
          </a:p>
          <a:p>
            <a:pPr lvl="2"/>
            <a:endParaRPr lang="en-US" sz="1600" dirty="0">
              <a:solidFill>
                <a:schemeClr val="tx1">
                  <a:lumMod val="85000"/>
                </a:schemeClr>
              </a:solidFill>
            </a:endParaRPr>
          </a:p>
          <a:p>
            <a:endParaRPr lang="en-US" dirty="0">
              <a:solidFill>
                <a:schemeClr val="tx1">
                  <a:lumMod val="85000"/>
                </a:schemeClr>
              </a:solidFill>
            </a:endParaRPr>
          </a:p>
        </p:txBody>
      </p:sp>
      <p:sp>
        <p:nvSpPr>
          <p:cNvPr id="4" name="Rectangle 3">
            <a:extLst>
              <a:ext uri="{FF2B5EF4-FFF2-40B4-BE49-F238E27FC236}">
                <a16:creationId xmlns:a16="http://schemas.microsoft.com/office/drawing/2014/main" id="{CE88F816-6FE5-49CE-AEC6-E723630363AD}"/>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42D0C270-3024-429E-9A4D-94E696825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pic>
        <p:nvPicPr>
          <p:cNvPr id="1026" name="Picture 2" descr="Image preview">
            <a:extLst>
              <a:ext uri="{FF2B5EF4-FFF2-40B4-BE49-F238E27FC236}">
                <a16:creationId xmlns:a16="http://schemas.microsoft.com/office/drawing/2014/main" id="{B9E46A05-C25E-3E8C-6518-270D7D3A1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766" y="1072057"/>
            <a:ext cx="2722928" cy="471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22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E50E-B114-4ED8-83DB-A2AC35037B27}"/>
              </a:ext>
            </a:extLst>
          </p:cNvPr>
          <p:cNvSpPr>
            <a:spLocks noGrp="1"/>
          </p:cNvSpPr>
          <p:nvPr>
            <p:ph type="title"/>
          </p:nvPr>
        </p:nvSpPr>
        <p:spPr>
          <a:xfrm>
            <a:off x="0" y="12494"/>
            <a:ext cx="10515600" cy="1325563"/>
          </a:xfrm>
        </p:spPr>
        <p:txBody>
          <a:bodyPr>
            <a:normAutofit/>
          </a:bodyPr>
          <a:lstStyle/>
          <a:p>
            <a:r>
              <a:rPr lang="en-US" sz="5400" b="1" dirty="0">
                <a:solidFill>
                  <a:srgbClr val="0070C0"/>
                </a:solidFill>
                <a:latin typeface="+mn-lt"/>
              </a:rPr>
              <a:t>NOTIFICATION OF ENROLLMENTS</a:t>
            </a:r>
          </a:p>
        </p:txBody>
      </p:sp>
      <p:sp>
        <p:nvSpPr>
          <p:cNvPr id="3" name="Content Placeholder 2">
            <a:extLst>
              <a:ext uri="{FF2B5EF4-FFF2-40B4-BE49-F238E27FC236}">
                <a16:creationId xmlns:a16="http://schemas.microsoft.com/office/drawing/2014/main" id="{03E100D8-04CE-44E1-9E8F-1976A4177725}"/>
              </a:ext>
            </a:extLst>
          </p:cNvPr>
          <p:cNvSpPr>
            <a:spLocks noGrp="1"/>
          </p:cNvSpPr>
          <p:nvPr>
            <p:ph idx="1"/>
          </p:nvPr>
        </p:nvSpPr>
        <p:spPr>
          <a:xfrm>
            <a:off x="9525" y="895351"/>
            <a:ext cx="7199143" cy="5019674"/>
          </a:xfrm>
        </p:spPr>
        <p:txBody>
          <a:bodyPr>
            <a:normAutofit fontScale="92500" lnSpcReduction="10000"/>
          </a:bodyPr>
          <a:lstStyle/>
          <a:p>
            <a:pPr marL="457200" lvl="1" indent="0">
              <a:buNone/>
            </a:pPr>
            <a:endParaRPr lang="en-US" sz="3200" b="1" dirty="0">
              <a:solidFill>
                <a:schemeClr val="tx1">
                  <a:lumMod val="85000"/>
                </a:schemeClr>
              </a:solidFill>
            </a:endParaRPr>
          </a:p>
          <a:p>
            <a:pPr marL="457200" lvl="1" indent="0">
              <a:buNone/>
            </a:pPr>
            <a:r>
              <a:rPr lang="en-US" sz="3400" b="1" u="sng" dirty="0">
                <a:solidFill>
                  <a:schemeClr val="tx1">
                    <a:lumMod val="85000"/>
                  </a:schemeClr>
                </a:solidFill>
              </a:rPr>
              <a:t>WEEKLY</a:t>
            </a:r>
          </a:p>
          <a:p>
            <a:pPr lvl="2"/>
            <a:r>
              <a:rPr lang="en-US" sz="3000" b="1" dirty="0">
                <a:solidFill>
                  <a:schemeClr val="tx1">
                    <a:lumMod val="85000"/>
                  </a:schemeClr>
                </a:solidFill>
                <a:latin typeface="+mj-lt"/>
              </a:rPr>
              <a:t>CTA’s Membership Department will notify the following by email:</a:t>
            </a:r>
          </a:p>
          <a:p>
            <a:pPr lvl="3"/>
            <a:r>
              <a:rPr lang="en-US" sz="3000" b="1" dirty="0">
                <a:solidFill>
                  <a:schemeClr val="tx1">
                    <a:lumMod val="85000"/>
                  </a:schemeClr>
                </a:solidFill>
                <a:latin typeface="+mj-lt"/>
              </a:rPr>
              <a:t>Local President</a:t>
            </a:r>
          </a:p>
          <a:p>
            <a:pPr lvl="3"/>
            <a:r>
              <a:rPr lang="en-US" sz="3000" b="1" dirty="0">
                <a:solidFill>
                  <a:schemeClr val="tx1">
                    <a:lumMod val="85000"/>
                  </a:schemeClr>
                </a:solidFill>
                <a:latin typeface="+mj-lt"/>
              </a:rPr>
              <a:t>cc: The Local’s PCS</a:t>
            </a:r>
          </a:p>
          <a:p>
            <a:pPr lvl="3"/>
            <a:endParaRPr lang="en-US" sz="2800" b="1" dirty="0">
              <a:solidFill>
                <a:schemeClr val="tx1">
                  <a:lumMod val="85000"/>
                </a:schemeClr>
              </a:solidFill>
            </a:endParaRPr>
          </a:p>
          <a:p>
            <a:pPr marL="457200" lvl="1" indent="0">
              <a:buNone/>
            </a:pPr>
            <a:r>
              <a:rPr lang="en-US" sz="3400" b="1" u="sng" dirty="0">
                <a:solidFill>
                  <a:schemeClr val="tx1">
                    <a:lumMod val="85000"/>
                  </a:schemeClr>
                </a:solidFill>
              </a:rPr>
              <a:t>ON DEMAND</a:t>
            </a:r>
          </a:p>
          <a:p>
            <a:pPr lvl="2"/>
            <a:r>
              <a:rPr lang="en-US" sz="3000" b="1" dirty="0">
                <a:solidFill>
                  <a:schemeClr val="tx1">
                    <a:lumMod val="85000"/>
                  </a:schemeClr>
                </a:solidFill>
                <a:latin typeface="+mj-lt"/>
              </a:rPr>
              <a:t>Local Leaders with access to CTA 360Pro may run a transaction report at any time.  This report will show transactions for any day, prior to the current date.</a:t>
            </a:r>
            <a:endParaRPr lang="en-US" sz="3000" dirty="0">
              <a:solidFill>
                <a:schemeClr val="tx1">
                  <a:lumMod val="85000"/>
                </a:schemeClr>
              </a:solidFill>
              <a:latin typeface="+mj-lt"/>
            </a:endParaRPr>
          </a:p>
          <a:p>
            <a:pPr lvl="2"/>
            <a:endParaRPr lang="en-US" dirty="0">
              <a:solidFill>
                <a:schemeClr val="tx1">
                  <a:lumMod val="85000"/>
                </a:schemeClr>
              </a:solidFill>
            </a:endParaRPr>
          </a:p>
          <a:p>
            <a:pPr lvl="2"/>
            <a:endParaRPr lang="en-US" sz="1600" dirty="0">
              <a:solidFill>
                <a:schemeClr val="tx1">
                  <a:lumMod val="85000"/>
                </a:schemeClr>
              </a:solidFill>
            </a:endParaRPr>
          </a:p>
          <a:p>
            <a:endParaRPr lang="en-US" dirty="0">
              <a:solidFill>
                <a:schemeClr val="tx1">
                  <a:lumMod val="85000"/>
                </a:schemeClr>
              </a:solidFill>
            </a:endParaRPr>
          </a:p>
        </p:txBody>
      </p:sp>
      <p:sp>
        <p:nvSpPr>
          <p:cNvPr id="4" name="Rectangle 3">
            <a:extLst>
              <a:ext uri="{FF2B5EF4-FFF2-40B4-BE49-F238E27FC236}">
                <a16:creationId xmlns:a16="http://schemas.microsoft.com/office/drawing/2014/main" id="{CE88F816-6FE5-49CE-AEC6-E723630363AD}"/>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42D0C270-3024-429E-9A4D-94E696825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pic>
        <p:nvPicPr>
          <p:cNvPr id="6" name="Picture 5">
            <a:extLst>
              <a:ext uri="{FF2B5EF4-FFF2-40B4-BE49-F238E27FC236}">
                <a16:creationId xmlns:a16="http://schemas.microsoft.com/office/drawing/2014/main" id="{71083591-A833-4C97-9851-CB0596DB5820}"/>
              </a:ext>
            </a:extLst>
          </p:cNvPr>
          <p:cNvPicPr>
            <a:picLocks noChangeAspect="1"/>
          </p:cNvPicPr>
          <p:nvPr/>
        </p:nvPicPr>
        <p:blipFill>
          <a:blip r:embed="rId3"/>
          <a:stretch>
            <a:fillRect/>
          </a:stretch>
        </p:blipFill>
        <p:spPr>
          <a:xfrm>
            <a:off x="7529307" y="1528351"/>
            <a:ext cx="4264528" cy="3753673"/>
          </a:xfrm>
          <a:prstGeom prst="rect">
            <a:avLst/>
          </a:prstGeom>
        </p:spPr>
      </p:pic>
    </p:spTree>
    <p:extLst>
      <p:ext uri="{BB962C8B-B14F-4D97-AF65-F5344CB8AC3E}">
        <p14:creationId xmlns:p14="http://schemas.microsoft.com/office/powerpoint/2010/main" val="85138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E50E-B114-4ED8-83DB-A2AC35037B27}"/>
              </a:ext>
            </a:extLst>
          </p:cNvPr>
          <p:cNvSpPr>
            <a:spLocks noGrp="1"/>
          </p:cNvSpPr>
          <p:nvPr>
            <p:ph type="title"/>
          </p:nvPr>
        </p:nvSpPr>
        <p:spPr>
          <a:xfrm>
            <a:off x="0" y="12700"/>
            <a:ext cx="10515600" cy="1325563"/>
          </a:xfrm>
        </p:spPr>
        <p:txBody>
          <a:bodyPr>
            <a:normAutofit/>
          </a:bodyPr>
          <a:lstStyle/>
          <a:p>
            <a:r>
              <a:rPr lang="en-US" sz="5400" b="1" dirty="0">
                <a:solidFill>
                  <a:srgbClr val="0070C0"/>
                </a:solidFill>
                <a:latin typeface="+mn-lt"/>
              </a:rPr>
              <a:t>HOW TO JOIN CTA</a:t>
            </a:r>
          </a:p>
        </p:txBody>
      </p:sp>
      <p:sp>
        <p:nvSpPr>
          <p:cNvPr id="3" name="Content Placeholder 2">
            <a:extLst>
              <a:ext uri="{FF2B5EF4-FFF2-40B4-BE49-F238E27FC236}">
                <a16:creationId xmlns:a16="http://schemas.microsoft.com/office/drawing/2014/main" id="{03E100D8-04CE-44E1-9E8F-1976A4177725}"/>
              </a:ext>
            </a:extLst>
          </p:cNvPr>
          <p:cNvSpPr>
            <a:spLocks noGrp="1"/>
          </p:cNvSpPr>
          <p:nvPr>
            <p:ph idx="1"/>
          </p:nvPr>
        </p:nvSpPr>
        <p:spPr>
          <a:xfrm>
            <a:off x="838200" y="1041184"/>
            <a:ext cx="11353800" cy="4965916"/>
          </a:xfrm>
        </p:spPr>
        <p:txBody>
          <a:bodyPr>
            <a:normAutofit/>
          </a:bodyPr>
          <a:lstStyle/>
          <a:p>
            <a:r>
              <a:rPr lang="en-US" b="1" dirty="0">
                <a:solidFill>
                  <a:schemeClr val="tx1">
                    <a:lumMod val="85000"/>
                  </a:schemeClr>
                </a:solidFill>
              </a:rPr>
              <a:t>Enrollment Form</a:t>
            </a:r>
          </a:p>
          <a:p>
            <a:pPr lvl="1"/>
            <a:r>
              <a:rPr lang="en-US" sz="2300" b="1" dirty="0">
                <a:solidFill>
                  <a:schemeClr val="tx1">
                    <a:lumMod val="85000"/>
                  </a:schemeClr>
                </a:solidFill>
                <a:latin typeface="+mj-lt"/>
              </a:rPr>
              <a:t>Traditional paper form for Certificated, CCA or ESP.  This is printed and distributed annually to Locals.</a:t>
            </a:r>
          </a:p>
          <a:p>
            <a:r>
              <a:rPr lang="en-US" b="1" dirty="0">
                <a:solidFill>
                  <a:schemeClr val="tx1">
                    <a:lumMod val="85000"/>
                  </a:schemeClr>
                </a:solidFill>
              </a:rPr>
              <a:t>Fillable PDF</a:t>
            </a:r>
          </a:p>
          <a:p>
            <a:pPr lvl="1"/>
            <a:r>
              <a:rPr lang="en-US" sz="2300" b="1" dirty="0">
                <a:solidFill>
                  <a:schemeClr val="tx1">
                    <a:lumMod val="85000"/>
                  </a:schemeClr>
                </a:solidFill>
                <a:latin typeface="+mj-lt"/>
              </a:rPr>
              <a:t>Fillable PDF of the current paper enrollment form for Certificated, CCA or ESP.  Districts may include in any electronic on-boarding materials to new hires.</a:t>
            </a:r>
          </a:p>
          <a:p>
            <a:r>
              <a:rPr lang="en-US" b="1" dirty="0">
                <a:solidFill>
                  <a:schemeClr val="tx1">
                    <a:lumMod val="85000"/>
                  </a:schemeClr>
                </a:solidFill>
              </a:rPr>
              <a:t>CTA 360 Mobile App</a:t>
            </a:r>
          </a:p>
          <a:p>
            <a:pPr lvl="1"/>
            <a:r>
              <a:rPr lang="en-US" sz="2300" dirty="0">
                <a:solidFill>
                  <a:schemeClr val="tx1">
                    <a:lumMod val="85000"/>
                  </a:schemeClr>
                </a:solidFill>
              </a:rPr>
              <a:t>Certificated and CCA Local leaders, who have face-to-face contact with members, may enroll them directly on the Leader’s Mobile App with the member’s electronic signature.</a:t>
            </a:r>
          </a:p>
          <a:p>
            <a:r>
              <a:rPr lang="en-US" b="1" dirty="0" err="1">
                <a:solidFill>
                  <a:schemeClr val="tx1">
                    <a:lumMod val="85000"/>
                  </a:schemeClr>
                </a:solidFill>
              </a:rPr>
              <a:t>Join.CTA.Org</a:t>
            </a:r>
            <a:endParaRPr lang="en-US" b="1" dirty="0">
              <a:solidFill>
                <a:schemeClr val="tx1">
                  <a:lumMod val="85000"/>
                </a:schemeClr>
              </a:solidFill>
            </a:endParaRPr>
          </a:p>
          <a:p>
            <a:pPr lvl="1"/>
            <a:r>
              <a:rPr lang="en-US" sz="2300" dirty="0">
                <a:solidFill>
                  <a:schemeClr val="tx1">
                    <a:lumMod val="85000"/>
                  </a:schemeClr>
                </a:solidFill>
              </a:rPr>
              <a:t>Online form available from www.CTA.org for individuals to enroll with CTA.</a:t>
            </a:r>
          </a:p>
        </p:txBody>
      </p:sp>
      <p:sp>
        <p:nvSpPr>
          <p:cNvPr id="4" name="Rectangle 3">
            <a:extLst>
              <a:ext uri="{FF2B5EF4-FFF2-40B4-BE49-F238E27FC236}">
                <a16:creationId xmlns:a16="http://schemas.microsoft.com/office/drawing/2014/main" id="{31F07B5D-69CA-493C-ABDC-910290856D5E}"/>
              </a:ext>
            </a:extLst>
          </p:cNvPr>
          <p:cNvSpPr/>
          <p:nvPr/>
        </p:nvSpPr>
        <p:spPr>
          <a:xfrm>
            <a:off x="0" y="6019800"/>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3EF93E09-9F49-4B09-94F0-FB0068497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6150"/>
            <a:ext cx="1283466" cy="832643"/>
          </a:xfrm>
          <a:prstGeom prst="rect">
            <a:avLst/>
          </a:prstGeom>
        </p:spPr>
      </p:pic>
    </p:spTree>
    <p:extLst>
      <p:ext uri="{BB962C8B-B14F-4D97-AF65-F5344CB8AC3E}">
        <p14:creationId xmlns:p14="http://schemas.microsoft.com/office/powerpoint/2010/main" val="250811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E50E-B114-4ED8-83DB-A2AC35037B27}"/>
              </a:ext>
            </a:extLst>
          </p:cNvPr>
          <p:cNvSpPr>
            <a:spLocks noGrp="1"/>
          </p:cNvSpPr>
          <p:nvPr>
            <p:ph type="title"/>
          </p:nvPr>
        </p:nvSpPr>
        <p:spPr>
          <a:xfrm>
            <a:off x="0" y="12700"/>
            <a:ext cx="10515600" cy="1325563"/>
          </a:xfrm>
        </p:spPr>
        <p:txBody>
          <a:bodyPr>
            <a:normAutofit/>
          </a:bodyPr>
          <a:lstStyle/>
          <a:p>
            <a:r>
              <a:rPr lang="en-US" sz="5400" b="1" dirty="0">
                <a:solidFill>
                  <a:srgbClr val="0070C0"/>
                </a:solidFill>
                <a:latin typeface="+mn-lt"/>
              </a:rPr>
              <a:t>ONLINE ENROLLMENTS</a:t>
            </a:r>
          </a:p>
        </p:txBody>
      </p:sp>
      <p:sp>
        <p:nvSpPr>
          <p:cNvPr id="3" name="Content Placeholder 2">
            <a:extLst>
              <a:ext uri="{FF2B5EF4-FFF2-40B4-BE49-F238E27FC236}">
                <a16:creationId xmlns:a16="http://schemas.microsoft.com/office/drawing/2014/main" id="{03E100D8-04CE-44E1-9E8F-1976A4177725}"/>
              </a:ext>
            </a:extLst>
          </p:cNvPr>
          <p:cNvSpPr>
            <a:spLocks noGrp="1"/>
          </p:cNvSpPr>
          <p:nvPr>
            <p:ph idx="1"/>
          </p:nvPr>
        </p:nvSpPr>
        <p:spPr>
          <a:xfrm>
            <a:off x="838200" y="1041184"/>
            <a:ext cx="11201400" cy="4965916"/>
          </a:xfrm>
        </p:spPr>
        <p:txBody>
          <a:bodyPr>
            <a:normAutofit fontScale="92500" lnSpcReduction="10000"/>
          </a:bodyPr>
          <a:lstStyle/>
          <a:p>
            <a:r>
              <a:rPr lang="en-US" sz="3000" b="1" dirty="0">
                <a:solidFill>
                  <a:schemeClr val="tx1">
                    <a:lumMod val="85000"/>
                  </a:schemeClr>
                </a:solidFill>
              </a:rPr>
              <a:t>New individuals (not currently found in Falcon)</a:t>
            </a:r>
          </a:p>
          <a:p>
            <a:pPr lvl="1"/>
            <a:r>
              <a:rPr lang="en-US" sz="2000" dirty="0">
                <a:solidFill>
                  <a:schemeClr val="tx1">
                    <a:lumMod val="85000"/>
                  </a:schemeClr>
                </a:solidFill>
              </a:rPr>
              <a:t>They will have the ability to create a new Individual Profile and indicate which Local/Employer they work with.</a:t>
            </a:r>
          </a:p>
          <a:p>
            <a:r>
              <a:rPr lang="en-US" sz="3000" b="1" dirty="0">
                <a:solidFill>
                  <a:schemeClr val="tx1">
                    <a:lumMod val="85000"/>
                  </a:schemeClr>
                </a:solidFill>
              </a:rPr>
              <a:t>Individuals coming back to CTA after a break (found in Falcon)</a:t>
            </a:r>
          </a:p>
          <a:p>
            <a:pPr lvl="1"/>
            <a:r>
              <a:rPr lang="en-US" sz="2000" dirty="0">
                <a:solidFill>
                  <a:schemeClr val="tx1">
                    <a:lumMod val="85000"/>
                  </a:schemeClr>
                </a:solidFill>
              </a:rPr>
              <a:t>They will have the ability to add a new active membership with their new local/employer to their existing individual profile in Falcon.</a:t>
            </a:r>
          </a:p>
          <a:p>
            <a:r>
              <a:rPr lang="en-US" sz="3000" b="1" dirty="0">
                <a:solidFill>
                  <a:schemeClr val="tx1">
                    <a:lumMod val="85000"/>
                  </a:schemeClr>
                </a:solidFill>
              </a:rPr>
              <a:t>Individuals moving districts (found in Falcon)</a:t>
            </a:r>
          </a:p>
          <a:p>
            <a:pPr lvl="1"/>
            <a:r>
              <a:rPr lang="en-US" sz="2000" dirty="0">
                <a:solidFill>
                  <a:schemeClr val="tx1">
                    <a:lumMod val="85000"/>
                  </a:schemeClr>
                </a:solidFill>
              </a:rPr>
              <a:t>They will have the ability to add a new active membership with their new local/employer to their existing individual profile in Falcon.</a:t>
            </a:r>
          </a:p>
          <a:p>
            <a:r>
              <a:rPr lang="en-US" sz="3000" b="1" dirty="0">
                <a:solidFill>
                  <a:schemeClr val="tx1">
                    <a:lumMod val="85000"/>
                  </a:schemeClr>
                </a:solidFill>
              </a:rPr>
              <a:t>Current Non-Members (found in Falcon)</a:t>
            </a:r>
          </a:p>
          <a:p>
            <a:pPr lvl="1"/>
            <a:r>
              <a:rPr lang="en-US" sz="2000" dirty="0">
                <a:solidFill>
                  <a:schemeClr val="tx1">
                    <a:lumMod val="85000"/>
                  </a:schemeClr>
                </a:solidFill>
              </a:rPr>
              <a:t>They will have the ability to convert their Non-Member status to Active Member in their existing individual profile in Falcon</a:t>
            </a:r>
          </a:p>
          <a:p>
            <a:r>
              <a:rPr lang="en-US" sz="3000" b="1" dirty="0">
                <a:solidFill>
                  <a:schemeClr val="tx1">
                    <a:lumMod val="85000"/>
                  </a:schemeClr>
                </a:solidFill>
              </a:rPr>
              <a:t>Current Student Members (found in Falcon)</a:t>
            </a:r>
          </a:p>
          <a:p>
            <a:pPr lvl="1"/>
            <a:r>
              <a:rPr lang="en-US" sz="2000" dirty="0">
                <a:solidFill>
                  <a:schemeClr val="tx1">
                    <a:lumMod val="85000"/>
                  </a:schemeClr>
                </a:solidFill>
              </a:rPr>
              <a:t>They will have the ability to add a new active membership with their new local/employer to their existing individual profile in Falcon.</a:t>
            </a:r>
          </a:p>
          <a:p>
            <a:endParaRPr lang="en-US" sz="2400" dirty="0">
              <a:solidFill>
                <a:schemeClr val="tx1">
                  <a:lumMod val="85000"/>
                </a:schemeClr>
              </a:solidFill>
            </a:endParaRPr>
          </a:p>
        </p:txBody>
      </p:sp>
      <p:sp>
        <p:nvSpPr>
          <p:cNvPr id="4" name="Rectangle 3">
            <a:extLst>
              <a:ext uri="{FF2B5EF4-FFF2-40B4-BE49-F238E27FC236}">
                <a16:creationId xmlns:a16="http://schemas.microsoft.com/office/drawing/2014/main" id="{31F07B5D-69CA-493C-ABDC-910290856D5E}"/>
              </a:ext>
            </a:extLst>
          </p:cNvPr>
          <p:cNvSpPr/>
          <p:nvPr/>
        </p:nvSpPr>
        <p:spPr>
          <a:xfrm>
            <a:off x="0" y="6019800"/>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3EF93E09-9F49-4B09-94F0-FB0068497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6150"/>
            <a:ext cx="1283466" cy="832643"/>
          </a:xfrm>
          <a:prstGeom prst="rect">
            <a:avLst/>
          </a:prstGeom>
        </p:spPr>
      </p:pic>
    </p:spTree>
    <p:extLst>
      <p:ext uri="{BB962C8B-B14F-4D97-AF65-F5344CB8AC3E}">
        <p14:creationId xmlns:p14="http://schemas.microsoft.com/office/powerpoint/2010/main" val="219502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E50E-B114-4ED8-83DB-A2AC35037B27}"/>
              </a:ext>
            </a:extLst>
          </p:cNvPr>
          <p:cNvSpPr>
            <a:spLocks noGrp="1"/>
          </p:cNvSpPr>
          <p:nvPr>
            <p:ph type="title"/>
          </p:nvPr>
        </p:nvSpPr>
        <p:spPr>
          <a:xfrm>
            <a:off x="9525" y="22225"/>
            <a:ext cx="10515600" cy="1325563"/>
          </a:xfrm>
        </p:spPr>
        <p:txBody>
          <a:bodyPr>
            <a:normAutofit/>
          </a:bodyPr>
          <a:lstStyle/>
          <a:p>
            <a:r>
              <a:rPr lang="en-US" sz="5400" b="1" dirty="0">
                <a:solidFill>
                  <a:srgbClr val="0070C0"/>
                </a:solidFill>
                <a:latin typeface="+mn-lt"/>
              </a:rPr>
              <a:t>OTHER ENROLLMENT TYPES</a:t>
            </a:r>
          </a:p>
        </p:txBody>
      </p:sp>
      <p:sp>
        <p:nvSpPr>
          <p:cNvPr id="3" name="Content Placeholder 2">
            <a:extLst>
              <a:ext uri="{FF2B5EF4-FFF2-40B4-BE49-F238E27FC236}">
                <a16:creationId xmlns:a16="http://schemas.microsoft.com/office/drawing/2014/main" id="{03E100D8-04CE-44E1-9E8F-1976A4177725}"/>
              </a:ext>
            </a:extLst>
          </p:cNvPr>
          <p:cNvSpPr>
            <a:spLocks noGrp="1"/>
          </p:cNvSpPr>
          <p:nvPr>
            <p:ph idx="1"/>
          </p:nvPr>
        </p:nvSpPr>
        <p:spPr>
          <a:xfrm>
            <a:off x="257175" y="1029717"/>
            <a:ext cx="10515600" cy="4623371"/>
          </a:xfrm>
        </p:spPr>
        <p:txBody>
          <a:bodyPr vert="horz" lIns="91440" tIns="45720" rIns="91440" bIns="45720" rtlCol="0" anchor="t">
            <a:normAutofit/>
          </a:bodyPr>
          <a:lstStyle/>
          <a:p>
            <a:pPr lvl="1"/>
            <a:r>
              <a:rPr lang="en-US" sz="3200" b="1" dirty="0">
                <a:solidFill>
                  <a:schemeClr val="tx1">
                    <a:lumMod val="85000"/>
                  </a:schemeClr>
                </a:solidFill>
              </a:rPr>
              <a:t>Current Retired Members</a:t>
            </a:r>
          </a:p>
          <a:p>
            <a:pPr lvl="2"/>
            <a:r>
              <a:rPr lang="en-US" dirty="0"/>
              <a:t>Not allowed to enroll with a new local/employer online.</a:t>
            </a:r>
            <a:endParaRPr lang="en-US" dirty="0">
              <a:cs typeface="Calibri"/>
            </a:endParaRPr>
          </a:p>
          <a:p>
            <a:pPr lvl="1"/>
            <a:r>
              <a:rPr lang="en-US" sz="3200" b="1" dirty="0">
                <a:solidFill>
                  <a:schemeClr val="tx1">
                    <a:lumMod val="85000"/>
                  </a:schemeClr>
                </a:solidFill>
              </a:rPr>
              <a:t>Current Active Members</a:t>
            </a:r>
          </a:p>
          <a:p>
            <a:pPr lvl="2"/>
            <a:r>
              <a:rPr lang="en-US" dirty="0"/>
              <a:t>Not allowed to enroll with their same local/employer online.</a:t>
            </a:r>
            <a:endParaRPr lang="en-US" dirty="0">
              <a:cs typeface="Calibri"/>
            </a:endParaRPr>
          </a:p>
          <a:p>
            <a:pPr lvl="1"/>
            <a:r>
              <a:rPr lang="en-US" sz="3200" b="1" dirty="0">
                <a:solidFill>
                  <a:schemeClr val="tx1">
                    <a:lumMod val="85000"/>
                  </a:schemeClr>
                </a:solidFill>
              </a:rPr>
              <a:t>CCA Members &amp; ESP Members</a:t>
            </a:r>
            <a:endParaRPr lang="en-US" sz="3200" b="1" dirty="0">
              <a:solidFill>
                <a:schemeClr val="tx1">
                  <a:lumMod val="85000"/>
                </a:schemeClr>
              </a:solidFill>
              <a:cs typeface="Calibri"/>
            </a:endParaRPr>
          </a:p>
          <a:p>
            <a:pPr lvl="2"/>
            <a:r>
              <a:rPr lang="en-US" dirty="0">
                <a:solidFill>
                  <a:schemeClr val="tx1">
                    <a:lumMod val="85000"/>
                  </a:schemeClr>
                </a:solidFill>
              </a:rPr>
              <a:t>Online enrollment available at </a:t>
            </a:r>
            <a:r>
              <a:rPr lang="en-US" dirty="0">
                <a:solidFill>
                  <a:srgbClr val="0070C0"/>
                </a:solidFill>
                <a:hlinkClick r:id="rId2">
                  <a:extLst>
                    <a:ext uri="{A12FA001-AC4F-418D-AE19-62706E023703}">
                      <ahyp:hlinkClr xmlns:ahyp="http://schemas.microsoft.com/office/drawing/2018/hyperlinkcolor" val="tx"/>
                    </a:ext>
                  </a:extLst>
                </a:hlinkClick>
              </a:rPr>
              <a:t>https://join.cta.org</a:t>
            </a:r>
            <a:endParaRPr lang="en-US" dirty="0">
              <a:solidFill>
                <a:srgbClr val="0070C0"/>
              </a:solidFill>
            </a:endParaRPr>
          </a:p>
          <a:p>
            <a:pPr lvl="1"/>
            <a:r>
              <a:rPr lang="en-US" sz="3200" b="1" dirty="0">
                <a:solidFill>
                  <a:schemeClr val="tx1">
                    <a:lumMod val="85000"/>
                  </a:schemeClr>
                </a:solidFill>
              </a:rPr>
              <a:t>Student Members</a:t>
            </a:r>
          </a:p>
          <a:p>
            <a:pPr lvl="2"/>
            <a:r>
              <a:rPr lang="en-US" dirty="0">
                <a:solidFill>
                  <a:schemeClr val="tx1">
                    <a:lumMod val="85000"/>
                  </a:schemeClr>
                </a:solidFill>
              </a:rPr>
              <a:t>Online enrollment available at  </a:t>
            </a:r>
            <a:r>
              <a:rPr lang="en-US" dirty="0">
                <a:ea typeface="+mn-lt"/>
                <a:cs typeface="+mn-lt"/>
                <a:hlinkClick r:id="rId3"/>
              </a:rPr>
              <a:t>www.cta.org/for-educators/meet-cta/studentcta</a:t>
            </a:r>
            <a:endParaRPr lang="en-US" dirty="0">
              <a:ea typeface="+mn-lt"/>
              <a:cs typeface="+mn-lt"/>
            </a:endParaRPr>
          </a:p>
          <a:p>
            <a:pPr lvl="1"/>
            <a:r>
              <a:rPr lang="en-US" sz="3200" b="1" dirty="0">
                <a:solidFill>
                  <a:schemeClr val="tx1">
                    <a:lumMod val="85000"/>
                  </a:schemeClr>
                </a:solidFill>
              </a:rPr>
              <a:t>Retired Members</a:t>
            </a:r>
          </a:p>
          <a:p>
            <a:pPr lvl="2"/>
            <a:r>
              <a:rPr lang="en-US" dirty="0">
                <a:solidFill>
                  <a:srgbClr val="FFFFFF"/>
                </a:solidFill>
                <a:cs typeface="Calibri"/>
              </a:rPr>
              <a:t>Online enrollment available at </a:t>
            </a:r>
            <a:r>
              <a:rPr lang="en-US" dirty="0">
                <a:ea typeface="+mn-lt"/>
                <a:cs typeface="+mn-lt"/>
                <a:hlinkClick r:id="rId4"/>
              </a:rPr>
              <a:t>www.cta.org/for-educators/meet-cta/retired</a:t>
            </a:r>
            <a:endParaRPr lang="en-US" dirty="0">
              <a:solidFill>
                <a:srgbClr val="FFFFFF"/>
              </a:solidFill>
              <a:cs typeface="Calibri"/>
            </a:endParaRPr>
          </a:p>
          <a:p>
            <a:pPr lvl="2"/>
            <a:endParaRPr lang="en-US" dirty="0">
              <a:solidFill>
                <a:schemeClr val="tx1">
                  <a:lumMod val="85000"/>
                </a:schemeClr>
              </a:solidFill>
              <a:cs typeface="Calibri" panose="020F0502020204030204"/>
            </a:endParaRPr>
          </a:p>
          <a:p>
            <a:pPr lvl="2"/>
            <a:endParaRPr lang="en-US" sz="1600" dirty="0">
              <a:solidFill>
                <a:schemeClr val="tx1">
                  <a:lumMod val="85000"/>
                </a:schemeClr>
              </a:solidFill>
              <a:cs typeface="Calibri" panose="020F0502020204030204"/>
            </a:endParaRPr>
          </a:p>
          <a:p>
            <a:endParaRPr lang="en-US" dirty="0">
              <a:solidFill>
                <a:schemeClr val="tx1">
                  <a:lumMod val="85000"/>
                </a:schemeClr>
              </a:solidFill>
              <a:cs typeface="Calibri" panose="020F0502020204030204"/>
            </a:endParaRPr>
          </a:p>
        </p:txBody>
      </p:sp>
      <p:sp>
        <p:nvSpPr>
          <p:cNvPr id="4" name="Rectangle 3">
            <a:extLst>
              <a:ext uri="{FF2B5EF4-FFF2-40B4-BE49-F238E27FC236}">
                <a16:creationId xmlns:a16="http://schemas.microsoft.com/office/drawing/2014/main" id="{1F0D7FED-B30A-413C-B857-E7EC71282802}"/>
              </a:ext>
            </a:extLst>
          </p:cNvPr>
          <p:cNvSpPr/>
          <p:nvPr/>
        </p:nvSpPr>
        <p:spPr>
          <a:xfrm>
            <a:off x="0" y="6019800"/>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A6A6EDA6-9867-4EA9-AA95-9B973ED3A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8534" y="6019800"/>
            <a:ext cx="1283466" cy="832643"/>
          </a:xfrm>
          <a:prstGeom prst="rect">
            <a:avLst/>
          </a:prstGeom>
        </p:spPr>
      </p:pic>
    </p:spTree>
    <p:extLst>
      <p:ext uri="{BB962C8B-B14F-4D97-AF65-F5344CB8AC3E}">
        <p14:creationId xmlns:p14="http://schemas.microsoft.com/office/powerpoint/2010/main" val="14461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54FF7-84D8-4937-994D-E4E7608390E0}"/>
              </a:ext>
            </a:extLst>
          </p:cNvPr>
          <p:cNvSpPr txBox="1"/>
          <p:nvPr/>
        </p:nvSpPr>
        <p:spPr>
          <a:xfrm>
            <a:off x="2543427" y="4644501"/>
            <a:ext cx="9006840" cy="1477328"/>
          </a:xfrm>
          <a:prstGeom prst="rect">
            <a:avLst/>
          </a:prstGeom>
          <a:noFill/>
        </p:spPr>
        <p:txBody>
          <a:bodyPr wrap="square" rtlCol="0">
            <a:spAutoFit/>
          </a:bodyPr>
          <a:lstStyle/>
          <a:p>
            <a:pPr algn="ctr"/>
            <a:r>
              <a:rPr lang="en-US" sz="2400" dirty="0">
                <a:solidFill>
                  <a:schemeClr val="tx1">
                    <a:lumMod val="85000"/>
                  </a:schemeClr>
                </a:solidFill>
              </a:rPr>
              <a:t>Members are asked to enter their CTA ID, home email or cell phone number.  This will allow the system to verify their eligibility and to also search the Falcon Database for any existing individual profile.</a:t>
            </a:r>
            <a:br>
              <a:rPr lang="en-US" sz="2400" b="1" dirty="0">
                <a:solidFill>
                  <a:schemeClr val="tx1">
                    <a:lumMod val="85000"/>
                  </a:schemeClr>
                </a:solidFill>
              </a:rPr>
            </a:br>
            <a:endParaRPr lang="en-US" dirty="0">
              <a:solidFill>
                <a:schemeClr val="tx1">
                  <a:lumMod val="85000"/>
                </a:schemeClr>
              </a:solidFill>
            </a:endParaRPr>
          </a:p>
        </p:txBody>
      </p:sp>
      <p:sp>
        <p:nvSpPr>
          <p:cNvPr id="6" name="Rectangle 5">
            <a:extLst>
              <a:ext uri="{FF2B5EF4-FFF2-40B4-BE49-F238E27FC236}">
                <a16:creationId xmlns:a16="http://schemas.microsoft.com/office/drawing/2014/main" id="{7EC56CF1-C0D9-45EE-BF75-0E843BA78CF1}"/>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966BF0D9-14C2-4B94-B513-76D665007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sp>
        <p:nvSpPr>
          <p:cNvPr id="8" name="Title 1">
            <a:extLst>
              <a:ext uri="{FF2B5EF4-FFF2-40B4-BE49-F238E27FC236}">
                <a16:creationId xmlns:a16="http://schemas.microsoft.com/office/drawing/2014/main" id="{0C34A010-7BB4-4EE7-9A90-78CAD8FC4CC4}"/>
              </a:ext>
            </a:extLst>
          </p:cNvPr>
          <p:cNvSpPr txBox="1">
            <a:spLocks/>
          </p:cNvSpPr>
          <p:nvPr/>
        </p:nvSpPr>
        <p:spPr>
          <a:xfrm>
            <a:off x="-1" y="524739"/>
            <a:ext cx="6050281" cy="34662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200" b="1" dirty="0">
                <a:solidFill>
                  <a:srgbClr val="0070C0"/>
                </a:solidFill>
                <a:latin typeface="+mn-lt"/>
              </a:rPr>
              <a:t>ONLINE ENROLLMENT</a:t>
            </a:r>
          </a:p>
          <a:p>
            <a:pPr algn="ctr"/>
            <a:r>
              <a:rPr lang="en-US" sz="5400" dirty="0">
                <a:latin typeface="+mn-lt"/>
              </a:rPr>
              <a:t>INITIAL SEARCH</a:t>
            </a:r>
            <a:endParaRPr lang="en-US" sz="3100" dirty="0"/>
          </a:p>
        </p:txBody>
      </p:sp>
      <p:pic>
        <p:nvPicPr>
          <p:cNvPr id="5" name="Picture 4">
            <a:extLst>
              <a:ext uri="{FF2B5EF4-FFF2-40B4-BE49-F238E27FC236}">
                <a16:creationId xmlns:a16="http://schemas.microsoft.com/office/drawing/2014/main" id="{EEA13773-4233-4F60-ED84-5AC21ABED1F1}"/>
              </a:ext>
            </a:extLst>
          </p:cNvPr>
          <p:cNvPicPr>
            <a:picLocks noChangeAspect="1"/>
          </p:cNvPicPr>
          <p:nvPr/>
        </p:nvPicPr>
        <p:blipFill>
          <a:blip r:embed="rId3"/>
          <a:stretch>
            <a:fillRect/>
          </a:stretch>
        </p:blipFill>
        <p:spPr>
          <a:xfrm>
            <a:off x="5504913" y="700076"/>
            <a:ext cx="6381368" cy="3812665"/>
          </a:xfrm>
          <a:prstGeom prst="rect">
            <a:avLst/>
          </a:prstGeom>
        </p:spPr>
      </p:pic>
    </p:spTree>
    <p:extLst>
      <p:ext uri="{BB962C8B-B14F-4D97-AF65-F5344CB8AC3E}">
        <p14:creationId xmlns:p14="http://schemas.microsoft.com/office/powerpoint/2010/main" val="166696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812E-8CDD-46D5-953F-65B61645B5E1}"/>
              </a:ext>
            </a:extLst>
          </p:cNvPr>
          <p:cNvSpPr>
            <a:spLocks noGrp="1"/>
          </p:cNvSpPr>
          <p:nvPr>
            <p:ph type="title"/>
          </p:nvPr>
        </p:nvSpPr>
        <p:spPr>
          <a:xfrm>
            <a:off x="71019" y="441673"/>
            <a:ext cx="5303520" cy="4269019"/>
          </a:xfrm>
        </p:spPr>
        <p:txBody>
          <a:bodyPr>
            <a:normAutofit/>
          </a:bodyPr>
          <a:lstStyle/>
          <a:p>
            <a:pPr algn="ctr"/>
            <a:r>
              <a:rPr lang="en-US" sz="5400" b="1" dirty="0">
                <a:solidFill>
                  <a:srgbClr val="0070C0"/>
                </a:solidFill>
                <a:latin typeface="Calibri" panose="020F0502020204030204" pitchFamily="34" charset="0"/>
                <a:cs typeface="Calibri" panose="020F0502020204030204" pitchFamily="34" charset="0"/>
              </a:rPr>
              <a:t>ONLINE ENROLLMENT</a:t>
            </a:r>
            <a:r>
              <a:rPr lang="en-US" sz="5400" b="1" dirty="0">
                <a:solidFill>
                  <a:srgbClr val="0070C0"/>
                </a:solidFill>
              </a:rPr>
              <a:t> </a:t>
            </a:r>
            <a:r>
              <a:rPr lang="en-US" sz="4800" b="1" dirty="0">
                <a:solidFill>
                  <a:schemeClr val="tx1">
                    <a:lumMod val="85000"/>
                  </a:schemeClr>
                </a:solidFill>
              </a:rPr>
              <a:t>EMPLOYER INFORMATION</a:t>
            </a:r>
            <a:endParaRPr lang="en-US" sz="3100" b="1" dirty="0">
              <a:solidFill>
                <a:schemeClr val="tx1">
                  <a:lumMod val="85000"/>
                </a:schemeClr>
              </a:solidFill>
            </a:endParaRPr>
          </a:p>
        </p:txBody>
      </p:sp>
      <p:sp>
        <p:nvSpPr>
          <p:cNvPr id="3" name="TextBox 2">
            <a:extLst>
              <a:ext uri="{FF2B5EF4-FFF2-40B4-BE49-F238E27FC236}">
                <a16:creationId xmlns:a16="http://schemas.microsoft.com/office/drawing/2014/main" id="{E6B54FF7-84D8-4937-994D-E4E7608390E0}"/>
              </a:ext>
            </a:extLst>
          </p:cNvPr>
          <p:cNvSpPr txBox="1"/>
          <p:nvPr/>
        </p:nvSpPr>
        <p:spPr>
          <a:xfrm>
            <a:off x="1595022" y="4842974"/>
            <a:ext cx="9001956" cy="1477328"/>
          </a:xfrm>
          <a:prstGeom prst="rect">
            <a:avLst/>
          </a:prstGeom>
          <a:noFill/>
        </p:spPr>
        <p:txBody>
          <a:bodyPr wrap="square" rtlCol="0">
            <a:spAutoFit/>
          </a:bodyPr>
          <a:lstStyle/>
          <a:p>
            <a:pPr algn="ctr"/>
            <a:r>
              <a:rPr lang="en-US" sz="2400" dirty="0">
                <a:solidFill>
                  <a:schemeClr val="tx1">
                    <a:lumMod val="85000"/>
                  </a:schemeClr>
                </a:solidFill>
              </a:rPr>
              <a:t>If a member is found in the Falcon Database, they will then be asked to select the EMPLOYER they wish to enroll with.  This will check their eligibility to enroll with the EMPLOYER selected.</a:t>
            </a:r>
            <a:br>
              <a:rPr lang="en-US" sz="2400" b="1" dirty="0">
                <a:solidFill>
                  <a:schemeClr val="tx1">
                    <a:lumMod val="85000"/>
                  </a:schemeClr>
                </a:solidFill>
              </a:rPr>
            </a:br>
            <a:endParaRPr lang="en-US" dirty="0">
              <a:solidFill>
                <a:schemeClr val="tx1">
                  <a:lumMod val="85000"/>
                </a:schemeClr>
              </a:solidFill>
            </a:endParaRPr>
          </a:p>
        </p:txBody>
      </p:sp>
      <p:sp>
        <p:nvSpPr>
          <p:cNvPr id="6" name="Rectangle 5">
            <a:extLst>
              <a:ext uri="{FF2B5EF4-FFF2-40B4-BE49-F238E27FC236}">
                <a16:creationId xmlns:a16="http://schemas.microsoft.com/office/drawing/2014/main" id="{226623FE-30BB-4C68-876D-0F48AFD742C0}"/>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05721729-74E5-409E-AA72-286AB4D9B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pic>
        <p:nvPicPr>
          <p:cNvPr id="8" name="Picture 7">
            <a:extLst>
              <a:ext uri="{FF2B5EF4-FFF2-40B4-BE49-F238E27FC236}">
                <a16:creationId xmlns:a16="http://schemas.microsoft.com/office/drawing/2014/main" id="{35054276-5947-C2F0-9D04-897FBFBA8626}"/>
              </a:ext>
            </a:extLst>
          </p:cNvPr>
          <p:cNvPicPr>
            <a:picLocks noChangeAspect="1"/>
          </p:cNvPicPr>
          <p:nvPr/>
        </p:nvPicPr>
        <p:blipFill>
          <a:blip r:embed="rId3"/>
          <a:stretch>
            <a:fillRect/>
          </a:stretch>
        </p:blipFill>
        <p:spPr>
          <a:xfrm>
            <a:off x="5374539" y="309390"/>
            <a:ext cx="6151899" cy="4401301"/>
          </a:xfrm>
          <a:prstGeom prst="rect">
            <a:avLst/>
          </a:prstGeom>
        </p:spPr>
      </p:pic>
    </p:spTree>
    <p:extLst>
      <p:ext uri="{BB962C8B-B14F-4D97-AF65-F5344CB8AC3E}">
        <p14:creationId xmlns:p14="http://schemas.microsoft.com/office/powerpoint/2010/main" val="334555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812E-8CDD-46D5-953F-65B61645B5E1}"/>
              </a:ext>
            </a:extLst>
          </p:cNvPr>
          <p:cNvSpPr>
            <a:spLocks noGrp="1"/>
          </p:cNvSpPr>
          <p:nvPr>
            <p:ph type="title"/>
          </p:nvPr>
        </p:nvSpPr>
        <p:spPr>
          <a:xfrm>
            <a:off x="328485" y="636108"/>
            <a:ext cx="5303520" cy="4685129"/>
          </a:xfrm>
        </p:spPr>
        <p:txBody>
          <a:bodyPr>
            <a:normAutofit/>
          </a:bodyPr>
          <a:lstStyle/>
          <a:p>
            <a:pPr algn="ctr"/>
            <a:r>
              <a:rPr lang="en-US" sz="5400" b="1" dirty="0">
                <a:solidFill>
                  <a:srgbClr val="0070C0"/>
                </a:solidFill>
                <a:latin typeface="+mn-lt"/>
              </a:rPr>
              <a:t>ONLINE</a:t>
            </a:r>
            <a:br>
              <a:rPr lang="en-US" sz="5400" b="1" dirty="0">
                <a:solidFill>
                  <a:srgbClr val="0070C0"/>
                </a:solidFill>
                <a:latin typeface="+mn-lt"/>
              </a:rPr>
            </a:br>
            <a:r>
              <a:rPr lang="en-US" sz="5400" b="1" dirty="0">
                <a:solidFill>
                  <a:srgbClr val="0070C0"/>
                </a:solidFill>
                <a:latin typeface="+mn-lt"/>
              </a:rPr>
              <a:t>ENROLLMENT </a:t>
            </a:r>
            <a:br>
              <a:rPr lang="en-US" sz="5400" b="1" dirty="0">
                <a:solidFill>
                  <a:srgbClr val="0070C0"/>
                </a:solidFill>
              </a:rPr>
            </a:br>
            <a:r>
              <a:rPr lang="en-US" sz="4800" b="1" dirty="0">
                <a:solidFill>
                  <a:schemeClr val="tx1">
                    <a:lumMod val="85000"/>
                  </a:schemeClr>
                </a:solidFill>
              </a:rPr>
              <a:t>3 PAGE FORM</a:t>
            </a:r>
            <a:br>
              <a:rPr lang="en-US" sz="5400" b="1" dirty="0">
                <a:solidFill>
                  <a:srgbClr val="0070C0"/>
                </a:solidFill>
                <a:latin typeface="+mn-lt"/>
              </a:rPr>
            </a:br>
            <a:br>
              <a:rPr lang="en-US" sz="3600" b="1" dirty="0">
                <a:solidFill>
                  <a:srgbClr val="0070C0"/>
                </a:solidFill>
                <a:latin typeface="+mn-lt"/>
              </a:rPr>
            </a:br>
            <a:r>
              <a:rPr lang="en-US" sz="3600" u="sng" dirty="0">
                <a:solidFill>
                  <a:schemeClr val="tx1">
                    <a:lumMod val="85000"/>
                  </a:schemeClr>
                </a:solidFill>
                <a:latin typeface="+mn-lt"/>
              </a:rPr>
              <a:t>Page 1:</a:t>
            </a:r>
            <a:br>
              <a:rPr lang="en-US" sz="3600" dirty="0">
                <a:solidFill>
                  <a:schemeClr val="tx1">
                    <a:lumMod val="85000"/>
                  </a:schemeClr>
                </a:solidFill>
                <a:latin typeface="+mn-lt"/>
              </a:rPr>
            </a:br>
            <a:r>
              <a:rPr lang="en-US" sz="3600" dirty="0">
                <a:solidFill>
                  <a:schemeClr val="tx1">
                    <a:lumMod val="85000"/>
                  </a:schemeClr>
                </a:solidFill>
                <a:latin typeface="+mn-lt"/>
              </a:rPr>
              <a:t>Individual contact</a:t>
            </a:r>
            <a:br>
              <a:rPr lang="en-US" sz="3600" dirty="0">
                <a:solidFill>
                  <a:schemeClr val="tx1">
                    <a:lumMod val="85000"/>
                  </a:schemeClr>
                </a:solidFill>
                <a:latin typeface="+mn-lt"/>
              </a:rPr>
            </a:br>
            <a:r>
              <a:rPr lang="en-US" sz="3600" dirty="0">
                <a:solidFill>
                  <a:schemeClr val="tx1">
                    <a:lumMod val="85000"/>
                  </a:schemeClr>
                </a:solidFill>
                <a:latin typeface="+mn-lt"/>
              </a:rPr>
              <a:t>information</a:t>
            </a:r>
            <a:endParaRPr lang="en-US" sz="5400" b="1" dirty="0">
              <a:solidFill>
                <a:schemeClr val="tx1">
                  <a:lumMod val="85000"/>
                </a:schemeClr>
              </a:solidFill>
              <a:latin typeface="+mn-lt"/>
            </a:endParaRPr>
          </a:p>
        </p:txBody>
      </p:sp>
      <p:sp>
        <p:nvSpPr>
          <p:cNvPr id="4" name="Rectangle 3">
            <a:extLst>
              <a:ext uri="{FF2B5EF4-FFF2-40B4-BE49-F238E27FC236}">
                <a16:creationId xmlns:a16="http://schemas.microsoft.com/office/drawing/2014/main" id="{AC14785F-C129-4C86-933B-C8B52859837C}"/>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A3876C70-B2BF-435C-B4F2-2B1C4097B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pic>
        <p:nvPicPr>
          <p:cNvPr id="9" name="Picture 8">
            <a:extLst>
              <a:ext uri="{FF2B5EF4-FFF2-40B4-BE49-F238E27FC236}">
                <a16:creationId xmlns:a16="http://schemas.microsoft.com/office/drawing/2014/main" id="{A587069A-F209-AEF5-334C-1FEA19C2B9D6}"/>
              </a:ext>
            </a:extLst>
          </p:cNvPr>
          <p:cNvPicPr>
            <a:picLocks noChangeAspect="1"/>
          </p:cNvPicPr>
          <p:nvPr/>
        </p:nvPicPr>
        <p:blipFill>
          <a:blip r:embed="rId3"/>
          <a:stretch>
            <a:fillRect/>
          </a:stretch>
        </p:blipFill>
        <p:spPr>
          <a:xfrm>
            <a:off x="6096000" y="347907"/>
            <a:ext cx="4754880" cy="5494528"/>
          </a:xfrm>
          <a:prstGeom prst="rect">
            <a:avLst/>
          </a:prstGeom>
        </p:spPr>
      </p:pic>
    </p:spTree>
    <p:extLst>
      <p:ext uri="{BB962C8B-B14F-4D97-AF65-F5344CB8AC3E}">
        <p14:creationId xmlns:p14="http://schemas.microsoft.com/office/powerpoint/2010/main" val="85536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812E-8CDD-46D5-953F-65B61645B5E1}"/>
              </a:ext>
            </a:extLst>
          </p:cNvPr>
          <p:cNvSpPr>
            <a:spLocks noGrp="1"/>
          </p:cNvSpPr>
          <p:nvPr>
            <p:ph type="title"/>
          </p:nvPr>
        </p:nvSpPr>
        <p:spPr>
          <a:xfrm>
            <a:off x="292542" y="707843"/>
            <a:ext cx="5303520" cy="4826662"/>
          </a:xfrm>
        </p:spPr>
        <p:txBody>
          <a:bodyPr>
            <a:normAutofit/>
          </a:bodyPr>
          <a:lstStyle/>
          <a:p>
            <a:pPr algn="ctr"/>
            <a:r>
              <a:rPr lang="en-US" sz="5400" b="1" dirty="0">
                <a:solidFill>
                  <a:srgbClr val="0070C0"/>
                </a:solidFill>
                <a:latin typeface="+mn-lt"/>
              </a:rPr>
              <a:t>ONLINE</a:t>
            </a:r>
            <a:br>
              <a:rPr lang="en-US" sz="5400" b="1" dirty="0">
                <a:solidFill>
                  <a:srgbClr val="0070C0"/>
                </a:solidFill>
                <a:latin typeface="+mn-lt"/>
              </a:rPr>
            </a:br>
            <a:r>
              <a:rPr lang="en-US" sz="5400" b="1" dirty="0">
                <a:solidFill>
                  <a:srgbClr val="0070C0"/>
                </a:solidFill>
                <a:latin typeface="+mn-lt"/>
              </a:rPr>
              <a:t>ENROLLMENT </a:t>
            </a:r>
            <a:br>
              <a:rPr lang="en-US" sz="5400" b="1" dirty="0">
                <a:solidFill>
                  <a:srgbClr val="0070C0"/>
                </a:solidFill>
              </a:rPr>
            </a:br>
            <a:r>
              <a:rPr lang="en-US" sz="4800" b="1" dirty="0">
                <a:solidFill>
                  <a:schemeClr val="tx1">
                    <a:lumMod val="85000"/>
                  </a:schemeClr>
                </a:solidFill>
              </a:rPr>
              <a:t>3 PAGE FORM</a:t>
            </a:r>
            <a:br>
              <a:rPr lang="en-US" sz="5400" b="1" dirty="0">
                <a:solidFill>
                  <a:srgbClr val="0070C0"/>
                </a:solidFill>
              </a:rPr>
            </a:br>
            <a:br>
              <a:rPr lang="en-US" sz="3600" b="1" dirty="0">
                <a:solidFill>
                  <a:srgbClr val="0070C0"/>
                </a:solidFill>
                <a:latin typeface="+mn-lt"/>
              </a:rPr>
            </a:br>
            <a:r>
              <a:rPr lang="en-US" sz="3600" u="sng" dirty="0">
                <a:solidFill>
                  <a:schemeClr val="tx1">
                    <a:lumMod val="85000"/>
                  </a:schemeClr>
                </a:solidFill>
                <a:latin typeface="+mn-lt"/>
              </a:rPr>
              <a:t>Page 2:</a:t>
            </a:r>
            <a:br>
              <a:rPr lang="en-US" sz="3600" dirty="0">
                <a:solidFill>
                  <a:schemeClr val="tx1">
                    <a:lumMod val="85000"/>
                  </a:schemeClr>
                </a:solidFill>
                <a:latin typeface="+mn-lt"/>
              </a:rPr>
            </a:br>
            <a:r>
              <a:rPr lang="en-US" sz="3600" dirty="0">
                <a:solidFill>
                  <a:schemeClr val="tx1">
                    <a:lumMod val="85000"/>
                  </a:schemeClr>
                </a:solidFill>
                <a:latin typeface="+mn-lt"/>
              </a:rPr>
              <a:t>Membership information</a:t>
            </a:r>
            <a:endParaRPr lang="en-US" sz="5400" b="1" dirty="0">
              <a:solidFill>
                <a:schemeClr val="tx1">
                  <a:lumMod val="85000"/>
                </a:schemeClr>
              </a:solidFill>
              <a:latin typeface="+mn-lt"/>
            </a:endParaRPr>
          </a:p>
        </p:txBody>
      </p:sp>
      <p:sp>
        <p:nvSpPr>
          <p:cNvPr id="5" name="Rectangle 4">
            <a:extLst>
              <a:ext uri="{FF2B5EF4-FFF2-40B4-BE49-F238E27FC236}">
                <a16:creationId xmlns:a16="http://schemas.microsoft.com/office/drawing/2014/main" id="{C39D3D17-9970-4A7F-B3F7-49EEC4E8B62A}"/>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B35E73E9-2E20-452B-88A6-6A42173DF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pic>
        <p:nvPicPr>
          <p:cNvPr id="7" name="Picture 6">
            <a:extLst>
              <a:ext uri="{FF2B5EF4-FFF2-40B4-BE49-F238E27FC236}">
                <a16:creationId xmlns:a16="http://schemas.microsoft.com/office/drawing/2014/main" id="{1C27CF6B-39D9-0001-CC56-CF5E8D8674FE}"/>
              </a:ext>
            </a:extLst>
          </p:cNvPr>
          <p:cNvPicPr>
            <a:picLocks noChangeAspect="1"/>
          </p:cNvPicPr>
          <p:nvPr/>
        </p:nvPicPr>
        <p:blipFill>
          <a:blip r:embed="rId3"/>
          <a:stretch>
            <a:fillRect/>
          </a:stretch>
        </p:blipFill>
        <p:spPr>
          <a:xfrm>
            <a:off x="6096000" y="388622"/>
            <a:ext cx="4754880" cy="5465104"/>
          </a:xfrm>
          <a:prstGeom prst="rect">
            <a:avLst/>
          </a:prstGeom>
        </p:spPr>
      </p:pic>
    </p:spTree>
    <p:extLst>
      <p:ext uri="{BB962C8B-B14F-4D97-AF65-F5344CB8AC3E}">
        <p14:creationId xmlns:p14="http://schemas.microsoft.com/office/powerpoint/2010/main" val="104331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812E-8CDD-46D5-953F-65B61645B5E1}"/>
              </a:ext>
            </a:extLst>
          </p:cNvPr>
          <p:cNvSpPr>
            <a:spLocks noGrp="1"/>
          </p:cNvSpPr>
          <p:nvPr>
            <p:ph type="title"/>
          </p:nvPr>
        </p:nvSpPr>
        <p:spPr>
          <a:xfrm>
            <a:off x="491970" y="705340"/>
            <a:ext cx="4515035" cy="4609519"/>
          </a:xfrm>
        </p:spPr>
        <p:txBody>
          <a:bodyPr>
            <a:normAutofit/>
          </a:bodyPr>
          <a:lstStyle/>
          <a:p>
            <a:pPr algn="ctr"/>
            <a:r>
              <a:rPr lang="en-US" sz="5400" b="1" dirty="0">
                <a:solidFill>
                  <a:srgbClr val="0070C0"/>
                </a:solidFill>
                <a:latin typeface="+mn-lt"/>
              </a:rPr>
              <a:t>ONLINE</a:t>
            </a:r>
            <a:br>
              <a:rPr lang="en-US" sz="5400" b="1" dirty="0">
                <a:solidFill>
                  <a:srgbClr val="0070C0"/>
                </a:solidFill>
                <a:latin typeface="+mn-lt"/>
              </a:rPr>
            </a:br>
            <a:r>
              <a:rPr lang="en-US" sz="5400" b="1" dirty="0">
                <a:solidFill>
                  <a:srgbClr val="0070C0"/>
                </a:solidFill>
                <a:latin typeface="+mn-lt"/>
              </a:rPr>
              <a:t>ENROLLMENT </a:t>
            </a:r>
            <a:br>
              <a:rPr lang="en-US" sz="5400" b="1" dirty="0">
                <a:solidFill>
                  <a:srgbClr val="0070C0"/>
                </a:solidFill>
              </a:rPr>
            </a:br>
            <a:r>
              <a:rPr lang="en-US" sz="4800" b="1" dirty="0">
                <a:solidFill>
                  <a:schemeClr val="tx1">
                    <a:lumMod val="85000"/>
                  </a:schemeClr>
                </a:solidFill>
              </a:rPr>
              <a:t>3 PAGE FORM</a:t>
            </a:r>
            <a:br>
              <a:rPr lang="en-US" sz="5400" b="1" dirty="0">
                <a:solidFill>
                  <a:srgbClr val="0070C0"/>
                </a:solidFill>
              </a:rPr>
            </a:br>
            <a:br>
              <a:rPr lang="en-US" sz="3600" b="1" dirty="0">
                <a:solidFill>
                  <a:srgbClr val="0070C0"/>
                </a:solidFill>
                <a:latin typeface="+mn-lt"/>
              </a:rPr>
            </a:br>
            <a:r>
              <a:rPr lang="en-US" sz="3600" u="sng" dirty="0">
                <a:solidFill>
                  <a:schemeClr val="tx1">
                    <a:lumMod val="85000"/>
                  </a:schemeClr>
                </a:solidFill>
                <a:latin typeface="+mn-lt"/>
              </a:rPr>
              <a:t>Page 3:</a:t>
            </a:r>
            <a:br>
              <a:rPr lang="en-US" sz="3600" dirty="0">
                <a:solidFill>
                  <a:schemeClr val="tx1">
                    <a:lumMod val="85000"/>
                  </a:schemeClr>
                </a:solidFill>
                <a:latin typeface="+mn-lt"/>
              </a:rPr>
            </a:br>
            <a:r>
              <a:rPr lang="en-US" sz="3600" dirty="0">
                <a:solidFill>
                  <a:schemeClr val="tx1">
                    <a:lumMod val="85000"/>
                  </a:schemeClr>
                </a:solidFill>
                <a:latin typeface="+mn-lt"/>
              </a:rPr>
              <a:t>Confirmation and signature</a:t>
            </a:r>
            <a:endParaRPr lang="en-US" sz="5400" b="1" dirty="0">
              <a:solidFill>
                <a:schemeClr val="tx1">
                  <a:lumMod val="85000"/>
                </a:schemeClr>
              </a:solidFill>
              <a:latin typeface="+mn-lt"/>
            </a:endParaRPr>
          </a:p>
        </p:txBody>
      </p:sp>
      <p:sp>
        <p:nvSpPr>
          <p:cNvPr id="4" name="Rectangle 3">
            <a:extLst>
              <a:ext uri="{FF2B5EF4-FFF2-40B4-BE49-F238E27FC236}">
                <a16:creationId xmlns:a16="http://schemas.microsoft.com/office/drawing/2014/main" id="{1DB2B555-6E6E-4753-ADBE-71512B58CA73}"/>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4C128220-4609-4F50-AA54-6F8D663A6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pic>
        <p:nvPicPr>
          <p:cNvPr id="7" name="Picture 6">
            <a:extLst>
              <a:ext uri="{FF2B5EF4-FFF2-40B4-BE49-F238E27FC236}">
                <a16:creationId xmlns:a16="http://schemas.microsoft.com/office/drawing/2014/main" id="{354CC6C4-A330-C13D-5F65-DC6ACE256204}"/>
              </a:ext>
            </a:extLst>
          </p:cNvPr>
          <p:cNvPicPr>
            <a:picLocks noChangeAspect="1"/>
          </p:cNvPicPr>
          <p:nvPr/>
        </p:nvPicPr>
        <p:blipFill>
          <a:blip r:embed="rId3"/>
          <a:stretch>
            <a:fillRect/>
          </a:stretch>
        </p:blipFill>
        <p:spPr>
          <a:xfrm>
            <a:off x="6096000" y="492060"/>
            <a:ext cx="4754880" cy="5036078"/>
          </a:xfrm>
          <a:prstGeom prst="rect">
            <a:avLst/>
          </a:prstGeom>
        </p:spPr>
      </p:pic>
    </p:spTree>
    <p:extLst>
      <p:ext uri="{BB962C8B-B14F-4D97-AF65-F5344CB8AC3E}">
        <p14:creationId xmlns:p14="http://schemas.microsoft.com/office/powerpoint/2010/main" val="4274287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44611E29993543B7DFE60AD0CCEBDB" ma:contentTypeVersion="21" ma:contentTypeDescription="Create a new document." ma:contentTypeScope="" ma:versionID="9bd6c6598e8fb0b27750de532a68b637">
  <xsd:schema xmlns:xsd="http://www.w3.org/2001/XMLSchema" xmlns:xs="http://www.w3.org/2001/XMLSchema" xmlns:p="http://schemas.microsoft.com/office/2006/metadata/properties" xmlns:ns1="http://schemas.microsoft.com/sharepoint/v3" xmlns:ns2="475c6aff-2bfa-4d4d-ace8-2d229f024da2" xmlns:ns3="589fe9de-868d-498f-9dde-4650abc69a37" targetNamespace="http://schemas.microsoft.com/office/2006/metadata/properties" ma:root="true" ma:fieldsID="d965d56a4add681ff541d687ab2a2f2f" ns1:_="" ns2:_="" ns3:_="">
    <xsd:import namespace="http://schemas.microsoft.com/sharepoint/v3"/>
    <xsd:import namespace="475c6aff-2bfa-4d4d-ace8-2d229f024da2"/>
    <xsd:import namespace="589fe9de-868d-498f-9dde-4650abc69a37"/>
    <xsd:element name="properties">
      <xsd:complexType>
        <xsd:sequence>
          <xsd:element name="documentManagement">
            <xsd:complexType>
              <xsd:all>
                <xsd:element ref="ns2:TaxKeywordTaxHTField" minOccurs="0"/>
                <xsd:element ref="ns2:TaxCatchAll"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c6aff-2bfa-4d4d-ace8-2d229f024da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cf9bba2e-55e2-4ded-9a4c-4ef1a3ead4bd"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abfddf0-f14f-4c64-a1d6-646ea41089e0}" ma:internalName="TaxCatchAll" ma:showField="CatchAllData" ma:web="475c6aff-2bfa-4d4d-ace8-2d229f024da2">
      <xsd:complexType>
        <xsd:complexContent>
          <xsd:extension base="dms:MultiChoiceLookup">
            <xsd:sequence>
              <xsd:element name="Value" type="dms:Lookup" maxOccurs="unbounded" minOccurs="0" nillable="true"/>
            </xsd:sequence>
          </xsd:extension>
        </xsd:complexContent>
      </xsd:complex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9fe9de-868d-498f-9dde-4650abc69a3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cf9bba2e-55e2-4ded-9a4c-4ef1a3ead4bd"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75c6aff-2bfa-4d4d-ace8-2d229f024da2" xsi:nil="true"/>
    <_ip_UnifiedCompliancePolicyUIAction xmlns="http://schemas.microsoft.com/sharepoint/v3" xsi:nil="true"/>
    <TaxKeywordTaxHTField xmlns="475c6aff-2bfa-4d4d-ace8-2d229f024da2">
      <Terms xmlns="http://schemas.microsoft.com/office/infopath/2007/PartnerControls"/>
    </TaxKeywordTaxHTField>
    <_ip_UnifiedCompliancePolicyProperties xmlns="http://schemas.microsoft.com/sharepoint/v3" xsi:nil="true"/>
    <lcf76f155ced4ddcb4097134ff3c332f xmlns="589fe9de-868d-498f-9dde-4650abc69a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003A52-74C0-413E-91EF-60BE90081859}">
  <ds:schemaRefs>
    <ds:schemaRef ds:uri="http://schemas.microsoft.com/sharepoint/v3/contenttype/forms"/>
  </ds:schemaRefs>
</ds:datastoreItem>
</file>

<file path=customXml/itemProps2.xml><?xml version="1.0" encoding="utf-8"?>
<ds:datastoreItem xmlns:ds="http://schemas.openxmlformats.org/officeDocument/2006/customXml" ds:itemID="{5659519C-DEC2-40CA-83A5-CC8E831AF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5c6aff-2bfa-4d4d-ace8-2d229f024da2"/>
    <ds:schemaRef ds:uri="589fe9de-868d-498f-9dde-4650abc69a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57563B-CEDC-4E22-B8FC-27EC5F289142}">
  <ds:schemaRef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89fe9de-868d-498f-9dde-4650abc69a37"/>
    <ds:schemaRef ds:uri="475c6aff-2bfa-4d4d-ace8-2d229f024da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8916</TotalTime>
  <Words>596</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HOW TO JOIN CTA</vt:lpstr>
      <vt:lpstr>ONLINE ENROLLMENTS</vt:lpstr>
      <vt:lpstr>OTHER ENROLLMENT TYPES</vt:lpstr>
      <vt:lpstr>PowerPoint Presentation</vt:lpstr>
      <vt:lpstr>ONLINE ENROLLMENT EMPLOYER INFORMATION</vt:lpstr>
      <vt:lpstr>ONLINE ENROLLMENT  3 PAGE FORM  Page 1: Individual contact information</vt:lpstr>
      <vt:lpstr>ONLINE ENROLLMENT  3 PAGE FORM  Page 2: Membership information</vt:lpstr>
      <vt:lpstr>ONLINE ENROLLMENT  3 PAGE FORM  Page 3: Confirmation and signature</vt:lpstr>
      <vt:lpstr>ONLINE ENROLLMENT CONFIRMATION  Member will receive an on-screen confirmation</vt:lpstr>
      <vt:lpstr>ONCE ENROLLMENT IS COMPLETE</vt:lpstr>
      <vt:lpstr>NOTIFICATION OF ENROLLMENTS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CTA</dc:title>
  <dc:creator>Reilly, Gabrielle</dc:creator>
  <cp:lastModifiedBy>Reilly, Gabrielle</cp:lastModifiedBy>
  <cp:revision>51</cp:revision>
  <dcterms:created xsi:type="dcterms:W3CDTF">2020-06-15T15:19:03Z</dcterms:created>
  <dcterms:modified xsi:type="dcterms:W3CDTF">2023-06-22T19:19:29Z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0x010100FE44611E29993543B7DFE60AD0CCEBDB</vt:lpwstr>
  </property>
  <property fmtid="{D5CDD505-2E9C-101B-9397-08002B2CF9AE}" pid="3" name="TaxKeyword">
    <vt:lpwstr/>
  </property>
  <property fmtid="{D5CDD505-2E9C-101B-9397-08002B2CF9AE}" pid="4" name="MediaServiceImageTags">
    <vt:lpwstr/>
  </property>
</Properties>
</file>